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58" r:id="rId1"/>
  </p:sldMasterIdLst>
  <p:notesMasterIdLst>
    <p:notesMasterId r:id="rId19"/>
  </p:notesMasterIdLst>
  <p:handoutMasterIdLst>
    <p:handoutMasterId r:id="rId20"/>
  </p:handoutMasterIdLst>
  <p:sldIdLst>
    <p:sldId id="269" r:id="rId2"/>
    <p:sldId id="272" r:id="rId3"/>
    <p:sldId id="291" r:id="rId4"/>
    <p:sldId id="287" r:id="rId5"/>
    <p:sldId id="289" r:id="rId6"/>
    <p:sldId id="292" r:id="rId7"/>
    <p:sldId id="293" r:id="rId8"/>
    <p:sldId id="286" r:id="rId9"/>
    <p:sldId id="277" r:id="rId10"/>
    <p:sldId id="281" r:id="rId11"/>
    <p:sldId id="288" r:id="rId12"/>
    <p:sldId id="278" r:id="rId13"/>
    <p:sldId id="282" r:id="rId14"/>
    <p:sldId id="280" r:id="rId15"/>
    <p:sldId id="279" r:id="rId16"/>
    <p:sldId id="283" r:id="rId17"/>
    <p:sldId id="284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36">
          <p15:clr>
            <a:srgbClr val="A4A3A4"/>
          </p15:clr>
        </p15:guide>
        <p15:guide id="2" orient="horz" pos="391">
          <p15:clr>
            <a:srgbClr val="A4A3A4"/>
          </p15:clr>
        </p15:guide>
        <p15:guide id="3" orient="horz" pos="3975">
          <p15:clr>
            <a:srgbClr val="A4A3A4"/>
          </p15:clr>
        </p15:guide>
        <p15:guide id="4" orient="horz" pos="1030">
          <p15:clr>
            <a:srgbClr val="A4A3A4"/>
          </p15:clr>
        </p15:guide>
        <p15:guide id="5" pos="7312">
          <p15:clr>
            <a:srgbClr val="A4A3A4"/>
          </p15:clr>
        </p15:guide>
        <p15:guide id="6" pos="37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71463" autoAdjust="0"/>
  </p:normalViewPr>
  <p:slideViewPr>
    <p:cSldViewPr snapToGrid="0" showGuides="1">
      <p:cViewPr>
        <p:scale>
          <a:sx n="80" d="100"/>
          <a:sy n="80" d="100"/>
        </p:scale>
        <p:origin x="1794" y="78"/>
      </p:cViewPr>
      <p:guideLst>
        <p:guide orient="horz" pos="936"/>
        <p:guide orient="horz" pos="391"/>
        <p:guide orient="horz" pos="3975"/>
        <p:guide orient="horz" pos="1030"/>
        <p:guide pos="7312"/>
        <p:guide pos="37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122" d="100"/>
          <a:sy n="122" d="100"/>
        </p:scale>
        <p:origin x="4914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Pladsholder til dato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8F9E11-F642-4BF2-B4DC-AF7D35EA7551}" type="datetimeFigureOut">
              <a:rPr lang="en-GB" smtClean="0"/>
              <a:t>20/06/2022</a:t>
            </a:fld>
            <a:endParaRPr lang="en-GB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A371A3-64EC-4735-8565-D99D78279674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92714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72A38B-F9FA-4036-A084-652409E98F08}" type="datetimeFigureOut">
              <a:rPr lang="en-GB" smtClean="0"/>
              <a:t>20/06/2022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436F85-577F-4A92-A47F-D540A2BCC821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8091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75599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Singleton pattern – Kun en </a:t>
            </a:r>
            <a:r>
              <a:rPr lang="da-DK" dirty="0" err="1"/>
              <a:t>instance</a:t>
            </a:r>
            <a:r>
              <a:rPr lang="da-DK" dirty="0"/>
              <a:t>, global </a:t>
            </a:r>
            <a:r>
              <a:rPr lang="da-DK" dirty="0" err="1"/>
              <a:t>access</a:t>
            </a:r>
            <a:endParaRPr lang="da-DK" dirty="0"/>
          </a:p>
          <a:p>
            <a:endParaRPr lang="da-DK" dirty="0"/>
          </a:p>
          <a:p>
            <a:r>
              <a:rPr lang="da-DK" dirty="0"/>
              <a:t>High </a:t>
            </a:r>
            <a:r>
              <a:rPr lang="da-DK" dirty="0" err="1"/>
              <a:t>coupling</a:t>
            </a:r>
            <a:r>
              <a:rPr lang="da-DK" dirty="0"/>
              <a:t> - En ændring ét sted kan have ukendte virkninger andre steder</a:t>
            </a:r>
          </a:p>
          <a:p>
            <a:endParaRPr lang="da-DK" dirty="0"/>
          </a:p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64491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Abstract Factory - er et designmønster, der lader dig producere familier af relaterede objekter uden at specificere deres konkrete klasser.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7521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05642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as a group have been assigned an implementation of the Atari game from 1976 called Breakout. 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This assignment has taken place over three deliverables, and a final exam deliverable. </a:t>
            </a:r>
            <a:r>
              <a:rPr lang="en-US" dirty="0"/>
              <a:t>This deliverables build upon each other, as an iterative process. </a:t>
            </a:r>
          </a:p>
          <a:p>
            <a:endParaRPr lang="en-US" dirty="0"/>
          </a:p>
          <a:p>
            <a:r>
              <a:rPr lang="en-US" dirty="0"/>
              <a:t>These 10 implementations are the main implementations that we are required to have in our game. </a:t>
            </a:r>
          </a:p>
          <a:p>
            <a:endParaRPr lang="en-US" dirty="0"/>
          </a:p>
          <a:p>
            <a:r>
              <a:rPr lang="en-US" dirty="0"/>
              <a:t>As seen above the deliverables starts with the foundation of the game and later, we add more and more complex implementation into it  </a:t>
            </a:r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27207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  - </a:t>
            </a:r>
            <a:r>
              <a:rPr lang="en-US" dirty="0" err="1"/>
              <a:t>Hver</a:t>
            </a:r>
            <a:r>
              <a:rPr lang="en-US" dirty="0"/>
              <a:t> </a:t>
            </a:r>
            <a:r>
              <a:rPr lang="en-US" dirty="0" err="1"/>
              <a:t>klasse</a:t>
            </a:r>
            <a:r>
              <a:rPr lang="en-US" dirty="0"/>
              <a:t> </a:t>
            </a:r>
            <a:r>
              <a:rPr lang="en-US" dirty="0" err="1"/>
              <a:t>skal</a:t>
            </a:r>
            <a:r>
              <a:rPr lang="en-US" dirty="0"/>
              <a:t> </a:t>
            </a:r>
            <a:r>
              <a:rPr lang="en-US" dirty="0" err="1"/>
              <a:t>fokusere</a:t>
            </a:r>
            <a:r>
              <a:rPr lang="en-US" dirty="0"/>
              <a:t> </a:t>
            </a:r>
            <a:r>
              <a:rPr lang="en-US" dirty="0" err="1"/>
              <a:t>på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enkelt</a:t>
            </a:r>
            <a:r>
              <a:rPr lang="en-US" dirty="0"/>
              <a:t> </a:t>
            </a:r>
            <a:r>
              <a:rPr lang="en-US" dirty="0" err="1"/>
              <a:t>opgave</a:t>
            </a:r>
            <a:r>
              <a:rPr lang="en-US" dirty="0"/>
              <a:t> ad </a:t>
            </a:r>
            <a:r>
              <a:rPr lang="en-US" dirty="0" err="1"/>
              <a:t>gangen</a:t>
            </a:r>
            <a:r>
              <a:rPr lang="en-US" dirty="0"/>
              <a:t>. Alt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klassen</a:t>
            </a:r>
            <a:r>
              <a:rPr lang="en-US" dirty="0"/>
              <a:t> </a:t>
            </a:r>
            <a:r>
              <a:rPr lang="en-US" dirty="0" err="1"/>
              <a:t>skal</a:t>
            </a:r>
            <a:r>
              <a:rPr lang="en-US" dirty="0"/>
              <a:t> </a:t>
            </a:r>
            <a:r>
              <a:rPr lang="en-US" dirty="0" err="1"/>
              <a:t>være</a:t>
            </a:r>
            <a:r>
              <a:rPr lang="en-US" dirty="0"/>
              <a:t> </a:t>
            </a:r>
            <a:r>
              <a:rPr lang="en-US" dirty="0" err="1"/>
              <a:t>relateret</a:t>
            </a:r>
            <a:r>
              <a:rPr lang="en-US" dirty="0"/>
              <a:t> </a:t>
            </a:r>
            <a:r>
              <a:rPr lang="en-US" dirty="0" err="1"/>
              <a:t>til</a:t>
            </a:r>
            <a:r>
              <a:rPr lang="en-US" dirty="0"/>
              <a:t> det </a:t>
            </a:r>
            <a:r>
              <a:rPr lang="en-US" dirty="0" err="1"/>
              <a:t>enkelte</a:t>
            </a:r>
            <a:r>
              <a:rPr lang="en-US" dirty="0"/>
              <a:t> </a:t>
            </a:r>
            <a:r>
              <a:rPr lang="en-US" dirty="0" err="1"/>
              <a:t>ansvar</a:t>
            </a:r>
            <a:r>
              <a:rPr lang="en-US" dirty="0"/>
              <a:t> (</a:t>
            </a:r>
            <a:r>
              <a:rPr lang="en-US" dirty="0" err="1"/>
              <a:t>LevelLoader</a:t>
            </a:r>
            <a:r>
              <a:rPr lang="en-US" dirty="0"/>
              <a:t>)</a:t>
            </a:r>
          </a:p>
          <a:p>
            <a:r>
              <a:rPr lang="en-US" dirty="0"/>
              <a:t>O - </a:t>
            </a:r>
            <a:r>
              <a:rPr lang="da-DK" dirty="0"/>
              <a:t>Enhver ny funktionalitet bør implementeres ved at tilføje nye klasser og metoder i stedet for at ændre de nuværende eller eksisterende (Lives)</a:t>
            </a:r>
            <a:endParaRPr lang="en-US" dirty="0"/>
          </a:p>
          <a:p>
            <a:r>
              <a:rPr lang="en-US" dirty="0"/>
              <a:t>L - </a:t>
            </a:r>
            <a:r>
              <a:rPr lang="da-DK" dirty="0"/>
              <a:t>Det betyder, at </a:t>
            </a:r>
            <a:r>
              <a:rPr lang="da-DK" dirty="0" err="1"/>
              <a:t>inheritor</a:t>
            </a:r>
            <a:r>
              <a:rPr lang="da-DK" dirty="0"/>
              <a:t> skal kunne udskiftes med deres </a:t>
            </a:r>
            <a:r>
              <a:rPr lang="da-DK" dirty="0" err="1"/>
              <a:t>inherited</a:t>
            </a:r>
            <a:r>
              <a:rPr lang="da-DK" dirty="0"/>
              <a:t> typer. (</a:t>
            </a:r>
            <a:r>
              <a:rPr lang="da-DK" dirty="0" err="1"/>
              <a:t>Entity</a:t>
            </a:r>
            <a:r>
              <a:rPr lang="da-DK" dirty="0"/>
              <a:t>)</a:t>
            </a:r>
          </a:p>
          <a:p>
            <a:r>
              <a:rPr lang="da-DK" dirty="0"/>
              <a:t>I - En klasse bør kun udføre handlinger, der er nødvendige for at udføre sin rolle. (Interface – new Block)</a:t>
            </a:r>
          </a:p>
          <a:p>
            <a:r>
              <a:rPr lang="da-DK" dirty="0"/>
              <a:t>D - Kan afbildes som to forskellige klasser, der abstrakt kan interagere med hinanden ved at bruge interface. (</a:t>
            </a:r>
            <a:r>
              <a:rPr lang="da-DK" dirty="0" err="1"/>
              <a:t>IGameEvenntProcessor</a:t>
            </a:r>
            <a:r>
              <a:rPr lang="da-DK" dirty="0"/>
              <a:t>)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97227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80877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96156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05903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03705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85052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24766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hyperlink" Target="http://www.designguide.ku.dk/ku/skabeloner/powerpoint/praesentationer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hyperlink" Target="http://image.ku.dk/lightbox/211/13407586855728741badb20/" TargetMode="Externa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billede stor vens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6408000" tIns="360000" anchor="ctr" anchorCtr="0"/>
          <a:lstStyle>
            <a:lvl1pPr marL="0" indent="0" algn="l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 Klik på ikonet, hvis du vil udskifte billedet</a:t>
            </a:r>
          </a:p>
        </p:txBody>
      </p:sp>
      <p:sp>
        <p:nvSpPr>
          <p:cNvPr id="2" name="Titel 2"/>
          <p:cNvSpPr>
            <a:spLocks noGrp="1"/>
          </p:cNvSpPr>
          <p:nvPr>
            <p:ph type="ctrTitle"/>
          </p:nvPr>
        </p:nvSpPr>
        <p:spPr>
          <a:xfrm>
            <a:off x="0" y="691815"/>
            <a:ext cx="5959476" cy="5474035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da-DK"/>
              <a:t>Klik for at redigere titeltypografien i masteren</a:t>
            </a:r>
            <a:endParaRPr lang="da-DK" dirty="0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9610733C-9034-4EF1-A134-C713BE098F55}" type="datetime1">
              <a:rPr lang="da-DK" smtClean="0"/>
              <a:t>20-06-2022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‹nr.›</a:t>
            </a:fld>
            <a:endParaRPr lang="da-DK" dirty="0"/>
          </a:p>
        </p:txBody>
      </p:sp>
      <p:sp>
        <p:nvSpPr>
          <p:cNvPr id="11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2" y="4053600"/>
            <a:ext cx="4946650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da-DK" dirty="0"/>
              <a:t>Navn på oplægsholder, KU-enhed, sted og dato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88962" y="3007285"/>
            <a:ext cx="4946649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 dirty="0"/>
              <a:t>Klik for at tilføje undertitel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1020200"/>
            <a:ext cx="4946649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a-DK" dirty="0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38290818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og bille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588963" y="1635125"/>
            <a:ext cx="11012487" cy="4675188"/>
          </a:xfrm>
          <a:blipFill>
            <a:blip r:embed="rId2"/>
            <a:stretch>
              <a:fillRect/>
            </a:stretch>
          </a:blipFill>
        </p:spPr>
        <p:txBody>
          <a:bodyPr lIns="0" tIns="2304000" rIns="0" anchor="t" anchorCtr="0"/>
          <a:lstStyle>
            <a:lvl1pPr marL="0" indent="0" algn="ct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2"/>
            <a:ext cx="11012486" cy="865187"/>
          </a:xfrm>
        </p:spPr>
        <p:txBody>
          <a:bodyPr/>
          <a:lstStyle/>
          <a:p>
            <a:r>
              <a:rPr lang="da-DK" dirty="0"/>
              <a:t>Klik for at tilføje overskrift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854C8-09F9-49F3-9200-F6E55E50E9FD}" type="datetime1">
              <a:rPr lang="da-DK" smtClean="0"/>
              <a:t>20-06-2022</a:t>
            </a:fld>
            <a:endParaRPr lang="da-DK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‹nr.›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6191671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lle tekstlabel højre og bille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tx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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243638" y="4903567"/>
            <a:ext cx="5948362" cy="1398808"/>
          </a:xfrm>
          <a:solidFill>
            <a:srgbClr val="A31D20">
              <a:alpha val="95000"/>
            </a:srgbClr>
          </a:solidFill>
        </p:spPr>
        <p:txBody>
          <a:bodyPr lIns="252000" tIns="144000" rIns="540000" bIns="144000"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bg1"/>
                </a:solidFill>
              </a:defRPr>
            </a:lvl1pPr>
          </a:lstStyle>
          <a:p>
            <a:r>
              <a:rPr lang="da-DK" dirty="0"/>
              <a:t>Klik for at tilføje tekst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F2C5F-F0E5-452B-A2F2-3EA33BA229B5}" type="datetime1">
              <a:rPr lang="da-DK" smtClean="0"/>
              <a:t>20-06-2022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‹nr.›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5605502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lle tekstlabel venstre og bille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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0" y="4903567"/>
            <a:ext cx="5948362" cy="1398808"/>
          </a:xfrm>
          <a:solidFill>
            <a:srgbClr val="A31D20">
              <a:alpha val="95000"/>
            </a:srgbClr>
          </a:solidFill>
        </p:spPr>
        <p:txBody>
          <a:bodyPr lIns="576000" tIns="144000" rIns="252000" bIns="144000"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bg1"/>
                </a:solidFill>
              </a:defRPr>
            </a:lvl1pPr>
          </a:lstStyle>
          <a:p>
            <a:r>
              <a:rPr lang="da-DK" dirty="0"/>
              <a:t>Klik for at tilføje tekst</a:t>
            </a:r>
            <a:br>
              <a:rPr lang="da-DK" sz="2400" spc="100" dirty="0">
                <a:solidFill>
                  <a:schemeClr val="bg1"/>
                </a:solidFill>
                <a:latin typeface="+mj-lt"/>
                <a:cs typeface="Microsoft New Tai Lue"/>
              </a:rPr>
            </a:br>
            <a:r>
              <a:rPr lang="da-DK" dirty="0"/>
              <a:t>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446445-93A7-4948-90C3-5E545867631D}" type="datetime1">
              <a:rPr lang="da-DK" smtClean="0"/>
              <a:t>20-06-2022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‹nr.›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0945602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or tekstlabel højre og bille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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DFD51-CB30-4E30-94A9-3C7B4B0535D6}" type="datetime1">
              <a:rPr lang="da-DK" smtClean="0"/>
              <a:t>20-06-2022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‹nr.›</a:t>
            </a:fld>
            <a:endParaRPr lang="da-DK" dirty="0"/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6243638" y="2036763"/>
            <a:ext cx="5948362" cy="4265612"/>
          </a:xfrm>
          <a:solidFill>
            <a:schemeClr val="accent1">
              <a:alpha val="95000"/>
            </a:schemeClr>
          </a:solidFill>
        </p:spPr>
        <p:txBody>
          <a:bodyPr lIns="252000" tIns="144000" rIns="540000" bIns="144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719138" indent="-357188">
              <a:defRPr>
                <a:solidFill>
                  <a:schemeClr val="bg1"/>
                </a:solidFill>
              </a:defRPr>
            </a:lvl2pPr>
            <a:lvl3pPr marL="719138" indent="-358775">
              <a:defRPr>
                <a:solidFill>
                  <a:schemeClr val="bg1"/>
                </a:solidFill>
              </a:defRPr>
            </a:lvl3pPr>
            <a:lvl4pPr marL="719138" indent="-358775">
              <a:defRPr>
                <a:solidFill>
                  <a:schemeClr val="bg1"/>
                </a:solidFill>
              </a:defRPr>
            </a:lvl4pPr>
            <a:lvl5pPr marL="719138" indent="-358775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a-DK" dirty="0"/>
              <a:t>Klik for at tilføje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</a:t>
            </a:r>
          </a:p>
        </p:txBody>
      </p:sp>
    </p:spTree>
    <p:extLst>
      <p:ext uri="{BB962C8B-B14F-4D97-AF65-F5344CB8AC3E}">
        <p14:creationId xmlns:p14="http://schemas.microsoft.com/office/powerpoint/2010/main" val="7580104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or tekstlabel venstre og bille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6408000" tIns="360000" rIns="0" anchor="ctr" anchorCtr="0"/>
          <a:lstStyle>
            <a:lvl1pPr marL="0" indent="0" algn="l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 Klik på ikonet, hvis </a:t>
            </a:r>
            <a:br>
              <a:rPr lang="da-DK" dirty="0"/>
            </a:br>
            <a:r>
              <a:rPr lang="da-DK" dirty="0"/>
              <a:t>du vil udskifte billedet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E4329-2AA9-435B-BDB4-F4C3408B6DCE}" type="datetime1">
              <a:rPr lang="da-DK" smtClean="0"/>
              <a:t>20-06-2022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‹nr.›</a:t>
            </a:fld>
            <a:endParaRPr lang="da-DK" dirty="0"/>
          </a:p>
        </p:txBody>
      </p:sp>
      <p:sp>
        <p:nvSpPr>
          <p:cNvPr id="8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0" y="2036763"/>
            <a:ext cx="5948362" cy="4265612"/>
          </a:xfrm>
          <a:solidFill>
            <a:schemeClr val="accent1">
              <a:alpha val="95000"/>
            </a:schemeClr>
          </a:solidFill>
        </p:spPr>
        <p:txBody>
          <a:bodyPr lIns="576000" tIns="144000" rIns="252000" bIns="144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719138" indent="-358775">
              <a:defRPr>
                <a:solidFill>
                  <a:schemeClr val="bg1"/>
                </a:solidFill>
              </a:defRPr>
            </a:lvl2pPr>
            <a:lvl3pPr marL="719138" indent="-358775">
              <a:defRPr>
                <a:solidFill>
                  <a:schemeClr val="bg1"/>
                </a:solidFill>
              </a:defRPr>
            </a:lvl3pPr>
            <a:lvl4pPr marL="719138" indent="-358775">
              <a:defRPr>
                <a:solidFill>
                  <a:schemeClr val="bg1"/>
                </a:solidFill>
              </a:defRPr>
            </a:lvl4pPr>
            <a:lvl5pPr marL="719138" indent="-358775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a-DK" dirty="0"/>
              <a:t>Klik for at tilføje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</a:t>
            </a:r>
          </a:p>
        </p:txBody>
      </p:sp>
    </p:spTree>
    <p:extLst>
      <p:ext uri="{BB962C8B-B14F-4D97-AF65-F5344CB8AC3E}">
        <p14:creationId xmlns:p14="http://schemas.microsoft.com/office/powerpoint/2010/main" val="21472760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sal-punktopstilling rø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64807-3496-47E8-915B-96DB96A167BC}" type="datetime1">
              <a:rPr lang="da-DK" smtClean="0"/>
              <a:t>20-06-2022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‹nr.›</a:t>
            </a:fld>
            <a:endParaRPr lang="da-DK" dirty="0"/>
          </a:p>
        </p:txBody>
      </p:sp>
      <p:sp>
        <p:nvSpPr>
          <p:cNvPr id="7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3" y="620713"/>
            <a:ext cx="11012487" cy="5682589"/>
          </a:xfrm>
          <a:noFill/>
        </p:spPr>
        <p:txBody>
          <a:bodyPr lIns="0" tIns="0" rIns="0" bIns="0"/>
          <a:lstStyle>
            <a:lvl1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da-DK" dirty="0"/>
              <a:t>Klik for at tilføje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</a:t>
            </a:r>
          </a:p>
        </p:txBody>
      </p:sp>
    </p:spTree>
    <p:extLst>
      <p:ext uri="{BB962C8B-B14F-4D97-AF65-F5344CB8AC3E}">
        <p14:creationId xmlns:p14="http://schemas.microsoft.com/office/powerpoint/2010/main" val="19878392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t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kstfelt 8"/>
          <p:cNvSpPr txBox="1"/>
          <p:nvPr userDrawn="1"/>
        </p:nvSpPr>
        <p:spPr>
          <a:xfrm>
            <a:off x="421280" y="612884"/>
            <a:ext cx="116761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5000" b="1" dirty="0">
                <a:solidFill>
                  <a:schemeClr val="bg1"/>
                </a:solidFill>
              </a:rPr>
              <a:t>”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EB03B-DE17-4D8C-BE2B-1AD42424342D}" type="datetime1">
              <a:rPr lang="da-DK" smtClean="0"/>
              <a:t>20-06-2022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‹nr.›</a:t>
            </a:fld>
            <a:endParaRPr lang="da-DK" dirty="0"/>
          </a:p>
        </p:txBody>
      </p:sp>
      <p:sp>
        <p:nvSpPr>
          <p:cNvPr id="7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3" y="1628775"/>
            <a:ext cx="11012487" cy="4114799"/>
          </a:xfrm>
          <a:noFill/>
        </p:spPr>
        <p:txBody>
          <a:bodyPr lIns="0" tIns="0" rIns="0" bIns="0" anchor="t" anchorCtr="0"/>
          <a:lstStyle>
            <a:lvl1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da-DK" dirty="0"/>
              <a:t>Klik for at tilføje tekst</a:t>
            </a:r>
          </a:p>
        </p:txBody>
      </p:sp>
      <p:sp>
        <p:nvSpPr>
          <p:cNvPr id="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2712" y="5934971"/>
            <a:ext cx="11019496" cy="367404"/>
          </a:xfrm>
        </p:spPr>
        <p:txBody>
          <a:bodyPr>
            <a:normAutofit/>
          </a:bodyPr>
          <a:lstStyle>
            <a:lvl1pPr marL="0" indent="0">
              <a:buNone/>
              <a:defRPr sz="24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a-DK" dirty="0"/>
              <a:t>Navn, kilde</a:t>
            </a:r>
          </a:p>
        </p:txBody>
      </p:sp>
    </p:spTree>
    <p:extLst>
      <p:ext uri="{BB962C8B-B14F-4D97-AF65-F5344CB8AC3E}">
        <p14:creationId xmlns:p14="http://schemas.microsoft.com/office/powerpoint/2010/main" val="4142963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 spejlede tekst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54F7B-C476-4203-AE9B-5470D905B3E4}" type="datetime1">
              <a:rPr lang="da-DK" smtClean="0"/>
              <a:t>20-06-2022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‹nr.›</a:t>
            </a:fld>
            <a:endParaRPr lang="da-DK" dirty="0"/>
          </a:p>
        </p:txBody>
      </p:sp>
      <p:sp>
        <p:nvSpPr>
          <p:cNvPr id="9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4" y="1628775"/>
            <a:ext cx="5358535" cy="4674527"/>
          </a:xfrm>
          <a:noFill/>
        </p:spPr>
        <p:txBody>
          <a:bodyPr lIns="0" tIns="0" rIns="0" bIns="0"/>
          <a:lstStyle>
            <a:lvl1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da-DK" dirty="0"/>
              <a:t>Klik for at tilføje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</a:t>
            </a:r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6" hasCustomPrompt="1"/>
          </p:nvPr>
        </p:nvSpPr>
        <p:spPr>
          <a:xfrm>
            <a:off x="6244503" y="1628775"/>
            <a:ext cx="5356948" cy="4674527"/>
          </a:xfrm>
          <a:noFill/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da-DK" dirty="0"/>
              <a:t>Klik for at tilføje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 </a:t>
            </a:r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4"/>
            <a:ext cx="11012486" cy="86359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da-DK" dirty="0"/>
              <a:t>Klik for at tilføje overskrift</a:t>
            </a:r>
          </a:p>
        </p:txBody>
      </p:sp>
    </p:spTree>
    <p:extLst>
      <p:ext uri="{BB962C8B-B14F-4D97-AF65-F5344CB8AC3E}">
        <p14:creationId xmlns:p14="http://schemas.microsoft.com/office/powerpoint/2010/main" val="26273087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snitsoverskrif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4363C-5D45-41B3-8FA7-E4A3C28213BA}" type="datetime1">
              <a:rPr lang="da-DK" smtClean="0"/>
              <a:t>20-06-2022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‹nr.›</a:t>
            </a:fld>
            <a:endParaRPr lang="da-DK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588963" y="1628775"/>
            <a:ext cx="11012487" cy="4673600"/>
          </a:xfrm>
        </p:spPr>
        <p:txBody>
          <a:bodyPr anchor="t" anchorCtr="0"/>
          <a:lstStyle>
            <a:lvl1pPr>
              <a:defRPr sz="64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a-DK" dirty="0"/>
              <a:t>Klik for at tilføje tekst</a:t>
            </a:r>
          </a:p>
        </p:txBody>
      </p:sp>
    </p:spTree>
    <p:extLst>
      <p:ext uri="{BB962C8B-B14F-4D97-AF65-F5344CB8AC3E}">
        <p14:creationId xmlns:p14="http://schemas.microsoft.com/office/powerpoint/2010/main" val="35438843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a-DK" dirty="0"/>
              <a:t>Klik for at tilføje overskrift</a:t>
            </a:r>
          </a:p>
        </p:txBody>
      </p:sp>
      <p:sp>
        <p:nvSpPr>
          <p:cNvPr id="3" name="Pladsholder til dato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97C15-2114-4FA8-A531-51E467CB49E5}" type="datetime1">
              <a:rPr lang="da-DK" smtClean="0"/>
              <a:t>20-06-2022</a:t>
            </a:fld>
            <a:endParaRPr lang="da-DK" dirty="0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‹nr.›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7609304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billede lille venst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6408000" tIns="360000" anchor="ctr" anchorCtr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32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 Klik på ikonet, hvis du vil udskifte billedet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C64773BD-B564-4031-8BC1-8FE44AEFACDB}" type="datetime1">
              <a:rPr lang="da-DK" smtClean="0"/>
              <a:t>20-06-2022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‹nr.›</a:t>
            </a:fld>
            <a:endParaRPr lang="da-DK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2271092"/>
            <a:ext cx="5959476" cy="3895200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da-DK"/>
              <a:t>Klik for at redigere titeltypografien i masteren</a:t>
            </a:r>
            <a:endParaRPr lang="da-DK" dirty="0"/>
          </a:p>
        </p:txBody>
      </p:sp>
      <p:sp>
        <p:nvSpPr>
          <p:cNvPr id="26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42705"/>
            <a:ext cx="4983162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da-DK" dirty="0"/>
              <a:t>Navn på oplægsholder, KU-enhed, sted og dato</a:t>
            </a:r>
          </a:p>
        </p:txBody>
      </p:sp>
      <p:sp>
        <p:nvSpPr>
          <p:cNvPr id="9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2610941"/>
            <a:ext cx="4946649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a-DK" dirty="0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296780345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7E5B2-C656-407A-ACD0-1DF350477539}" type="datetime1">
              <a:rPr lang="da-DK" smtClean="0"/>
              <a:t>20-06-2022</a:t>
            </a:fld>
            <a:endParaRPr lang="da-DK" dirty="0"/>
          </a:p>
        </p:txBody>
      </p:sp>
      <p:sp>
        <p:nvSpPr>
          <p:cNvPr id="3" name="Pladsholder til sidefod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‹nr.›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6315452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65205526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ugergu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 txBox="1">
            <a:spLocks/>
          </p:cNvSpPr>
          <p:nvPr userDrawn="1"/>
        </p:nvSpPr>
        <p:spPr>
          <a:xfrm>
            <a:off x="588964" y="613649"/>
            <a:ext cx="11012486" cy="87992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lnSpc>
                <a:spcPct val="100000"/>
              </a:lnSpc>
              <a:spcBef>
                <a:spcPct val="0"/>
              </a:spcBef>
              <a:buNone/>
              <a:defRPr sz="3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da-DK" sz="3000" dirty="0">
                <a:solidFill>
                  <a:schemeClr val="tx1"/>
                </a:solidFill>
              </a:rPr>
              <a:t>Brugerguide</a:t>
            </a:r>
            <a:r>
              <a:rPr lang="da-DK" baseline="0" dirty="0">
                <a:solidFill>
                  <a:schemeClr val="tx1"/>
                </a:solidFill>
              </a:rPr>
              <a:t> </a:t>
            </a:r>
            <a:r>
              <a:rPr lang="da-DK" sz="1800" baseline="0" dirty="0">
                <a:solidFill>
                  <a:schemeClr val="tx1"/>
                </a:solidFill>
              </a:rPr>
              <a:t>– </a:t>
            </a:r>
            <a:r>
              <a:rPr lang="da-DK" sz="1800" dirty="0">
                <a:solidFill>
                  <a:schemeClr val="tx1"/>
                </a:solidFill>
              </a:rPr>
              <a:t>Slet, før du færdiggør din</a:t>
            </a:r>
            <a:r>
              <a:rPr lang="da-DK" sz="1800" baseline="0" dirty="0">
                <a:solidFill>
                  <a:schemeClr val="tx1"/>
                </a:solidFill>
              </a:rPr>
              <a:t> </a:t>
            </a:r>
            <a:r>
              <a:rPr lang="da-DK" sz="1800" dirty="0">
                <a:solidFill>
                  <a:schemeClr val="tx1"/>
                </a:solidFill>
              </a:rPr>
              <a:t>præsentation</a:t>
            </a:r>
          </a:p>
        </p:txBody>
      </p:sp>
      <p:sp>
        <p:nvSpPr>
          <p:cNvPr id="48" name="Text Box 48"/>
          <p:cNvSpPr txBox="1">
            <a:spLocks noChangeArrowheads="1"/>
          </p:cNvSpPr>
          <p:nvPr userDrawn="1"/>
        </p:nvSpPr>
        <p:spPr bwMode="auto">
          <a:xfrm>
            <a:off x="587376" y="1640495"/>
            <a:ext cx="1750290" cy="38420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KU-skabeloner til PowerPoint</a:t>
            </a:r>
            <a:b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Når du åbner PowerPoint på din KU-pc, åbner en skabelon i 4:3-format og med dansk KU-logo.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Når du klikker på KU-fanen i værktøjslinjen, kan du via knappen ”Vælg Skabelon” vælge mellem skabeloner</a:t>
            </a:r>
          </a:p>
          <a:p>
            <a:pPr marL="88900" lvl="0" indent="-88900">
              <a:lnSpc>
                <a:spcPct val="115000"/>
              </a:lnSpc>
              <a:spcAft>
                <a:spcPts val="0"/>
              </a:spcAft>
              <a:buFont typeface="Arial" panose="020B0604020202020204" pitchFamily="34" charset="0"/>
              <a:buChar char="•"/>
              <a:tabLst/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på henholdsvis dansk og engelsk </a:t>
            </a:r>
          </a:p>
          <a:p>
            <a:pPr marL="88900" lvl="0" indent="-88900">
              <a:lnSpc>
                <a:spcPct val="115000"/>
              </a:lnSpc>
              <a:spcAft>
                <a:spcPts val="0"/>
              </a:spcAft>
              <a:buFont typeface="Arial" panose="020B0604020202020204" pitchFamily="34" charset="0"/>
              <a:buChar char="•"/>
              <a:tabLst/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 formaterne 4:3 og 16:9</a:t>
            </a:r>
          </a:p>
          <a:p>
            <a:pPr marL="88900" lvl="0" indent="-88900">
              <a:lnSpc>
                <a:spcPct val="115000"/>
              </a:lnSpc>
              <a:spcAft>
                <a:spcPts val="0"/>
              </a:spcAft>
              <a:buFont typeface="Arial" panose="020B0604020202020204" pitchFamily="34" charset="0"/>
              <a:buChar char="•"/>
              <a:tabLst/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 ”fuld” eller ”tom” version (i den fulde version ser du et eksempel på hver diastype i venstrespalten)</a:t>
            </a:r>
          </a:p>
          <a:p>
            <a:pPr marL="88900" lvl="0" indent="-88900">
              <a:lnSpc>
                <a:spcPct val="115000"/>
              </a:lnSpc>
              <a:spcAft>
                <a:spcPts val="1000"/>
              </a:spcAft>
              <a:buFont typeface="Arial" panose="020B0604020202020204" pitchFamily="34" charset="0"/>
              <a:buChar char="•"/>
              <a:tabLst/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samt en demopræsentation med indsat tekst på engelsk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Hvis du bruger en ”fuld” version, skal du slette de dias, du ikke vil bruge.</a:t>
            </a:r>
            <a:b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Mac-brugere m.fl. kan hente PowerPoint-skabelonerne på</a:t>
            </a:r>
            <a:r>
              <a:rPr lang="da-DK" sz="800" baseline="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a-DK" sz="8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www.designguide.ku.dk/ku/</a:t>
            </a:r>
            <a:br>
              <a:rPr lang="da-DK" sz="8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</a:br>
            <a:r>
              <a:rPr lang="da-DK" sz="8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skabeloner/powerpoint/</a:t>
            </a:r>
            <a:br>
              <a:rPr lang="da-DK" sz="8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</a:br>
            <a:r>
              <a:rPr lang="da-DK" sz="8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praesentationer/</a:t>
            </a:r>
            <a:endParaRPr lang="da-DK" sz="800" dirty="0">
              <a:solidFill>
                <a:schemeClr val="accent4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9" name="Text Box 48"/>
          <p:cNvSpPr txBox="1">
            <a:spLocks noChangeArrowheads="1"/>
          </p:cNvSpPr>
          <p:nvPr userDrawn="1"/>
        </p:nvSpPr>
        <p:spPr bwMode="auto">
          <a:xfrm>
            <a:off x="2576655" y="4237555"/>
            <a:ext cx="1755548" cy="1763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Indsæt  din enheds navn (fx institut), sidenummer og dato</a:t>
            </a:r>
            <a:b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1. </a:t>
            </a: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Vælg </a:t>
            </a:r>
            <a:r>
              <a:rPr lang="da-DK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Indsæt </a:t>
            </a: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 topmenuen 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da-DK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2. </a:t>
            </a: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Vælg </a:t>
            </a:r>
            <a:r>
              <a:rPr lang="da-DK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Sidehoved og Sidefod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da-DK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3. </a:t>
            </a: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Udfyld felterne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4. Vælg </a:t>
            </a:r>
            <a:r>
              <a:rPr lang="da-DK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Anvend på alle </a:t>
            </a: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- eller </a:t>
            </a:r>
            <a:r>
              <a:rPr lang="da-DK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Anvend</a:t>
            </a: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, hvis det kun skal være på et enkelt dias/slide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Oplysningerne placeres i højre side af den grå topbjælke.</a:t>
            </a:r>
          </a:p>
        </p:txBody>
      </p:sp>
      <p:sp>
        <p:nvSpPr>
          <p:cNvPr id="50" name="Text Box 48"/>
          <p:cNvSpPr txBox="1">
            <a:spLocks noChangeArrowheads="1"/>
          </p:cNvSpPr>
          <p:nvPr userDrawn="1"/>
        </p:nvSpPr>
        <p:spPr bwMode="auto">
          <a:xfrm>
            <a:off x="587375" y="5678667"/>
            <a:ext cx="189959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Lav nyt dias/slide (hhv. 2010- + 2013- og 2016-version) </a:t>
            </a:r>
            <a:b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da-DK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da-DK" altLang="da-DK" sz="8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Klik på </a:t>
            </a:r>
            <a:r>
              <a:rPr lang="da-DK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Startside/Hjem</a:t>
            </a:r>
          </a:p>
        </p:txBody>
      </p:sp>
      <p:pic>
        <p:nvPicPr>
          <p:cNvPr id="51" name="Billede 40"/>
          <p:cNvPicPr>
            <a:picLocks noChangeAspect="1"/>
          </p:cNvPicPr>
          <p:nvPr userDrawn="1"/>
        </p:nvPicPr>
        <p:blipFill rotWithShape="1">
          <a:blip r:embed="rId3"/>
          <a:srcRect l="36944" r="2272" b="69429"/>
          <a:stretch/>
        </p:blipFill>
        <p:spPr>
          <a:xfrm>
            <a:off x="4157637" y="2940574"/>
            <a:ext cx="395416" cy="126627"/>
          </a:xfrm>
          <a:prstGeom prst="rect">
            <a:avLst/>
          </a:prstGeom>
        </p:spPr>
      </p:pic>
      <p:sp>
        <p:nvSpPr>
          <p:cNvPr id="52" name="Text Box 48"/>
          <p:cNvSpPr txBox="1">
            <a:spLocks noChangeArrowheads="1"/>
          </p:cNvSpPr>
          <p:nvPr userDrawn="1"/>
        </p:nvSpPr>
        <p:spPr bwMode="auto">
          <a:xfrm>
            <a:off x="2587038" y="2582327"/>
            <a:ext cx="1624241" cy="723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Diastype</a:t>
            </a:r>
            <a:b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da-DK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da-DK" altLang="da-DK" sz="8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Klik på </a:t>
            </a:r>
            <a:r>
              <a:rPr lang="da-DK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Startside/Hjem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da-DK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da-DK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da-DK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Vælg </a:t>
            </a:r>
            <a:r>
              <a:rPr lang="da-DK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Layout</a:t>
            </a:r>
            <a:r>
              <a:rPr lang="da-DK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for at ændre dit nuværende dias/slide til et alternativt layout</a:t>
            </a:r>
          </a:p>
        </p:txBody>
      </p:sp>
      <p:sp>
        <p:nvSpPr>
          <p:cNvPr id="53" name="Text Box 48"/>
          <p:cNvSpPr txBox="1">
            <a:spLocks noChangeArrowheads="1"/>
          </p:cNvSpPr>
          <p:nvPr userDrawn="1"/>
        </p:nvSpPr>
        <p:spPr bwMode="auto">
          <a:xfrm>
            <a:off x="2576655" y="3571524"/>
            <a:ext cx="163462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Skrift</a:t>
            </a:r>
            <a:b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da-DK" altLang="da-DK" sz="8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KU Anvender skriften Microsoft New Tai Lue i PowerPoint.</a:t>
            </a:r>
            <a:endParaRPr lang="da-DK" altLang="da-DK" sz="8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54" name="Text Box 48"/>
          <p:cNvSpPr txBox="1">
            <a:spLocks noChangeArrowheads="1"/>
          </p:cNvSpPr>
          <p:nvPr userDrawn="1"/>
        </p:nvSpPr>
        <p:spPr bwMode="auto">
          <a:xfrm>
            <a:off x="4739114" y="1627125"/>
            <a:ext cx="1634624" cy="23391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Gitter- og hjælpelinjer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For at se gitter- og hjælpelinjer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Klik på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Vis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Vælg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Gitterlinjer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og/eller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Hjælpelinjer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For at etablere flere gitter- og hjælpelinjer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Før musen over en eksisterende hjælpelinje og klik på linjen (koordinater på linjen vises)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Hold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CTRL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nede, mens du flytter placeringen af den eksisterende linje (tilføjer en ny)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Tryk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Alt + F9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for hurtig visning af hjælpelinjer</a:t>
            </a:r>
          </a:p>
        </p:txBody>
      </p:sp>
      <p:sp>
        <p:nvSpPr>
          <p:cNvPr id="55" name="Text Box 48"/>
          <p:cNvSpPr txBox="1">
            <a:spLocks noChangeArrowheads="1"/>
          </p:cNvSpPr>
          <p:nvPr userDrawn="1"/>
        </p:nvSpPr>
        <p:spPr bwMode="auto">
          <a:xfrm>
            <a:off x="4728822" y="4141417"/>
            <a:ext cx="1634624" cy="1920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Indsæt billede</a:t>
            </a:r>
            <a:b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På layouts med billedholder: Klik på ikon og vælg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Indsæt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Teksten ”Klik her, hvis du vil udskifte billedet” bliver ikke vist i din præsentation.  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Du kan hente KU-billeder, som er tilpasset og minimeret til henholdsvis 4:3- og 16:9-format via dette link:</a:t>
            </a:r>
            <a:b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da-DK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/>
              </a:rPr>
              <a:t>http://image.ku.dk/lightbox/211/13407586855728741badb20/</a:t>
            </a:r>
            <a:r>
              <a:rPr lang="da-DK" sz="800" b="0" baseline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/>
              </a:rPr>
              <a:t> </a:t>
            </a:r>
            <a:endParaRPr lang="da-DK" sz="800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Vælg slideshow-visning for at gøre linket aktivt.</a:t>
            </a:r>
          </a:p>
        </p:txBody>
      </p:sp>
      <p:sp>
        <p:nvSpPr>
          <p:cNvPr id="56" name="Text Box 48"/>
          <p:cNvSpPr txBox="1">
            <a:spLocks noChangeArrowheads="1"/>
          </p:cNvSpPr>
          <p:nvPr userDrawn="1"/>
        </p:nvSpPr>
        <p:spPr bwMode="auto">
          <a:xfrm>
            <a:off x="6691561" y="1640495"/>
            <a:ext cx="1634624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Billedstørrelser</a:t>
            </a:r>
            <a:b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De optimale billedstørrelser er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4:3-format: 1.500 x 1.073 pixels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16:9-format: 1.500 x 818 pixels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Gem billederne i 72 dpi og i ”jpg-medium-kvalitet”</a:t>
            </a:r>
          </a:p>
        </p:txBody>
      </p:sp>
      <p:sp>
        <p:nvSpPr>
          <p:cNvPr id="57" name="Text Box 48"/>
          <p:cNvSpPr txBox="1">
            <a:spLocks noChangeArrowheads="1"/>
          </p:cNvSpPr>
          <p:nvPr userDrawn="1"/>
        </p:nvSpPr>
        <p:spPr bwMode="auto">
          <a:xfrm>
            <a:off x="6691561" y="2720006"/>
            <a:ext cx="1634624" cy="1920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Beskær billede</a:t>
            </a:r>
            <a:b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. Klik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Beskær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for at ændre billedets fokus/størrelse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Ønsker du at skalere billedet, så hold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SHIFT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-knappen nede, mens du trækker i billedets hjørner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3.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Højreklik på billedet og vælg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Placer bagerst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Hvis du sletter billedet og indsætter et nyt, kan billedet lægge sig foran tekst og grafik. Hvis dette sker, skal du vælge billedet, højreklikke og vælge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Placer bagerst</a:t>
            </a:r>
          </a:p>
        </p:txBody>
      </p:sp>
      <p:sp>
        <p:nvSpPr>
          <p:cNvPr id="58" name="Text Box 48"/>
          <p:cNvSpPr txBox="1">
            <a:spLocks noChangeArrowheads="1"/>
          </p:cNvSpPr>
          <p:nvPr userDrawn="1"/>
        </p:nvSpPr>
        <p:spPr bwMode="auto">
          <a:xfrm>
            <a:off x="6691561" y="4765322"/>
            <a:ext cx="1634624" cy="883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Skabelonens farver</a:t>
            </a:r>
            <a:b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Du kan vælge mellem en række farver til baggrunde og grafer.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Højreklik på den flade, du vil skifte farve på, og derefter malerbøtte-ikonet (Fyldfarve til figur)</a:t>
            </a:r>
          </a:p>
        </p:txBody>
      </p:sp>
      <p:sp>
        <p:nvSpPr>
          <p:cNvPr id="59" name="Text Box 48"/>
          <p:cNvSpPr txBox="1">
            <a:spLocks noChangeArrowheads="1"/>
          </p:cNvSpPr>
          <p:nvPr userDrawn="1"/>
        </p:nvSpPr>
        <p:spPr bwMode="auto">
          <a:xfrm>
            <a:off x="6691561" y="5815137"/>
            <a:ext cx="163462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Mere information</a:t>
            </a:r>
            <a:b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</a:t>
            </a:r>
            <a:r>
              <a:rPr lang="da-DK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designguiden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på</a:t>
            </a:r>
            <a:br>
              <a:rPr lang="da-DK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www.designguide.ku.dk/ku/</a:t>
            </a:r>
            <a:br>
              <a:rPr lang="da-DK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</a:br>
            <a:r>
              <a:rPr lang="da-DK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skabeloner/powerpoint/</a:t>
            </a:r>
            <a:br>
              <a:rPr lang="da-DK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</a:br>
            <a:r>
              <a:rPr lang="da-DK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praesentationer/</a:t>
            </a:r>
            <a:endParaRPr lang="da-DK" sz="800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</p:txBody>
      </p:sp>
      <p:pic>
        <p:nvPicPr>
          <p:cNvPr id="60" name="Billede 25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268044" y="4201412"/>
            <a:ext cx="257327" cy="275280"/>
          </a:xfrm>
          <a:prstGeom prst="rect">
            <a:avLst/>
          </a:prstGeom>
        </p:spPr>
      </p:pic>
      <p:pic>
        <p:nvPicPr>
          <p:cNvPr id="61" name="Billede 36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223538" y="2795378"/>
            <a:ext cx="288708" cy="275280"/>
          </a:xfrm>
          <a:prstGeom prst="rect">
            <a:avLst/>
          </a:prstGeom>
        </p:spPr>
      </p:pic>
      <p:pic>
        <p:nvPicPr>
          <p:cNvPr id="62" name="Billede 37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8241826" y="3187789"/>
            <a:ext cx="223122" cy="228843"/>
          </a:xfrm>
          <a:prstGeom prst="rect">
            <a:avLst/>
          </a:prstGeom>
        </p:spPr>
      </p:pic>
      <p:sp>
        <p:nvSpPr>
          <p:cNvPr id="63" name="Text Box 48"/>
          <p:cNvSpPr txBox="1">
            <a:spLocks noChangeArrowheads="1"/>
          </p:cNvSpPr>
          <p:nvPr userDrawn="1"/>
        </p:nvSpPr>
        <p:spPr bwMode="auto">
          <a:xfrm>
            <a:off x="2564067" y="1666128"/>
            <a:ext cx="1768136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da-DK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da-DK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da-DK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Under knappen </a:t>
            </a:r>
            <a:r>
              <a:rPr lang="da-DK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Nyt dias/Nyt slide</a:t>
            </a:r>
            <a:r>
              <a:rPr lang="da-DK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. Klik på øverste del af knappen for at oprette i et dias/slide magen til det markerede. Klik på nederste del for at se et udvalg af mulige layoutvalg</a:t>
            </a:r>
            <a:endParaRPr lang="da-DK" altLang="da-DK" sz="80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64" name="Billede 39"/>
          <p:cNvPicPr>
            <a:picLocks noChangeAspect="1"/>
          </p:cNvPicPr>
          <p:nvPr userDrawn="1"/>
        </p:nvPicPr>
        <p:blipFill rotWithShape="1">
          <a:blip r:embed="rId3"/>
          <a:srcRect l="2931" r="60888"/>
          <a:stretch/>
        </p:blipFill>
        <p:spPr>
          <a:xfrm>
            <a:off x="4231619" y="1844048"/>
            <a:ext cx="235367" cy="418987"/>
          </a:xfrm>
          <a:prstGeom prst="rect">
            <a:avLst/>
          </a:prstGeom>
        </p:spPr>
      </p:pic>
      <p:sp>
        <p:nvSpPr>
          <p:cNvPr id="65" name="Freeform 10"/>
          <p:cNvSpPr>
            <a:spLocks noChangeAspect="1"/>
          </p:cNvSpPr>
          <p:nvPr userDrawn="1"/>
        </p:nvSpPr>
        <p:spPr>
          <a:xfrm rot="19800000">
            <a:off x="4404080" y="1900198"/>
            <a:ext cx="69672" cy="124351"/>
          </a:xfrm>
          <a:custGeom>
            <a:avLst/>
            <a:gdLst>
              <a:gd name="connsiteX0" fmla="*/ 381342 w 762684"/>
              <a:gd name="connsiteY0" fmla="*/ 0 h 1361254"/>
              <a:gd name="connsiteX1" fmla="*/ 762684 w 762684"/>
              <a:gd name="connsiteY1" fmla="*/ 823784 h 1361254"/>
              <a:gd name="connsiteX2" fmla="*/ 459602 w 762684"/>
              <a:gd name="connsiteY2" fmla="*/ 823784 h 1361254"/>
              <a:gd name="connsiteX3" fmla="*/ 459601 w 762684"/>
              <a:gd name="connsiteY3" fmla="*/ 1282994 h 1361254"/>
              <a:gd name="connsiteX4" fmla="*/ 381341 w 762684"/>
              <a:gd name="connsiteY4" fmla="*/ 1361254 h 1361254"/>
              <a:gd name="connsiteX5" fmla="*/ 381342 w 762684"/>
              <a:gd name="connsiteY5" fmla="*/ 1361253 h 1361254"/>
              <a:gd name="connsiteX6" fmla="*/ 303082 w 762684"/>
              <a:gd name="connsiteY6" fmla="*/ 1282993 h 1361254"/>
              <a:gd name="connsiteX7" fmla="*/ 303082 w 762684"/>
              <a:gd name="connsiteY7" fmla="*/ 823784 h 1361254"/>
              <a:gd name="connsiteX8" fmla="*/ 0 w 762684"/>
              <a:gd name="connsiteY8" fmla="*/ 823784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81342 w 762684"/>
              <a:gd name="connsiteY10" fmla="*/ 0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16886 w 762684"/>
              <a:gd name="connsiteY10" fmla="*/ 123104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6550 w 762684"/>
              <a:gd name="connsiteY10" fmla="*/ 91149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6550 w 762684"/>
              <a:gd name="connsiteY10" fmla="*/ 91149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19866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48840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34 h 1361288"/>
              <a:gd name="connsiteX1" fmla="*/ 425041 w 762684"/>
              <a:gd name="connsiteY1" fmla="*/ 27274 h 1361288"/>
              <a:gd name="connsiteX2" fmla="*/ 762684 w 762684"/>
              <a:gd name="connsiteY2" fmla="*/ 823818 h 1361288"/>
              <a:gd name="connsiteX3" fmla="*/ 459602 w 762684"/>
              <a:gd name="connsiteY3" fmla="*/ 823818 h 1361288"/>
              <a:gd name="connsiteX4" fmla="*/ 459601 w 762684"/>
              <a:gd name="connsiteY4" fmla="*/ 1283028 h 1361288"/>
              <a:gd name="connsiteX5" fmla="*/ 381341 w 762684"/>
              <a:gd name="connsiteY5" fmla="*/ 1361288 h 1361288"/>
              <a:gd name="connsiteX6" fmla="*/ 381342 w 762684"/>
              <a:gd name="connsiteY6" fmla="*/ 1361287 h 1361288"/>
              <a:gd name="connsiteX7" fmla="*/ 303082 w 762684"/>
              <a:gd name="connsiteY7" fmla="*/ 1283027 h 1361288"/>
              <a:gd name="connsiteX8" fmla="*/ 303082 w 762684"/>
              <a:gd name="connsiteY8" fmla="*/ 823818 h 1361288"/>
              <a:gd name="connsiteX9" fmla="*/ 0 w 762684"/>
              <a:gd name="connsiteY9" fmla="*/ 823818 h 1361288"/>
              <a:gd name="connsiteX10" fmla="*/ 334092 w 762684"/>
              <a:gd name="connsiteY10" fmla="*/ 27275 h 1361288"/>
              <a:gd name="connsiteX11" fmla="*/ 381342 w 762684"/>
              <a:gd name="connsiteY11" fmla="*/ 34 h 1361288"/>
              <a:gd name="connsiteX0" fmla="*/ 381342 w 762684"/>
              <a:gd name="connsiteY0" fmla="*/ 269 h 1361523"/>
              <a:gd name="connsiteX1" fmla="*/ 425041 w 762684"/>
              <a:gd name="connsiteY1" fmla="*/ 27509 h 1361523"/>
              <a:gd name="connsiteX2" fmla="*/ 762684 w 762684"/>
              <a:gd name="connsiteY2" fmla="*/ 824053 h 1361523"/>
              <a:gd name="connsiteX3" fmla="*/ 459602 w 762684"/>
              <a:gd name="connsiteY3" fmla="*/ 824053 h 1361523"/>
              <a:gd name="connsiteX4" fmla="*/ 459601 w 762684"/>
              <a:gd name="connsiteY4" fmla="*/ 1283263 h 1361523"/>
              <a:gd name="connsiteX5" fmla="*/ 381341 w 762684"/>
              <a:gd name="connsiteY5" fmla="*/ 1361523 h 1361523"/>
              <a:gd name="connsiteX6" fmla="*/ 381342 w 762684"/>
              <a:gd name="connsiteY6" fmla="*/ 1361522 h 1361523"/>
              <a:gd name="connsiteX7" fmla="*/ 303082 w 762684"/>
              <a:gd name="connsiteY7" fmla="*/ 1283262 h 1361523"/>
              <a:gd name="connsiteX8" fmla="*/ 303082 w 762684"/>
              <a:gd name="connsiteY8" fmla="*/ 824053 h 1361523"/>
              <a:gd name="connsiteX9" fmla="*/ 0 w 762684"/>
              <a:gd name="connsiteY9" fmla="*/ 824053 h 1361523"/>
              <a:gd name="connsiteX10" fmla="*/ 334092 w 762684"/>
              <a:gd name="connsiteY10" fmla="*/ 27510 h 1361523"/>
              <a:gd name="connsiteX11" fmla="*/ 381342 w 762684"/>
              <a:gd name="connsiteY11" fmla="*/ 269 h 1361523"/>
              <a:gd name="connsiteX0" fmla="*/ 381342 w 762684"/>
              <a:gd name="connsiteY0" fmla="*/ 414 h 1361668"/>
              <a:gd name="connsiteX1" fmla="*/ 425041 w 762684"/>
              <a:gd name="connsiteY1" fmla="*/ 27654 h 1361668"/>
              <a:gd name="connsiteX2" fmla="*/ 762684 w 762684"/>
              <a:gd name="connsiteY2" fmla="*/ 824198 h 1361668"/>
              <a:gd name="connsiteX3" fmla="*/ 459602 w 762684"/>
              <a:gd name="connsiteY3" fmla="*/ 824198 h 1361668"/>
              <a:gd name="connsiteX4" fmla="*/ 459601 w 762684"/>
              <a:gd name="connsiteY4" fmla="*/ 1283408 h 1361668"/>
              <a:gd name="connsiteX5" fmla="*/ 381341 w 762684"/>
              <a:gd name="connsiteY5" fmla="*/ 1361668 h 1361668"/>
              <a:gd name="connsiteX6" fmla="*/ 381342 w 762684"/>
              <a:gd name="connsiteY6" fmla="*/ 1361667 h 1361668"/>
              <a:gd name="connsiteX7" fmla="*/ 303082 w 762684"/>
              <a:gd name="connsiteY7" fmla="*/ 1283407 h 1361668"/>
              <a:gd name="connsiteX8" fmla="*/ 303082 w 762684"/>
              <a:gd name="connsiteY8" fmla="*/ 824198 h 1361668"/>
              <a:gd name="connsiteX9" fmla="*/ 0 w 762684"/>
              <a:gd name="connsiteY9" fmla="*/ 824198 h 1361668"/>
              <a:gd name="connsiteX10" fmla="*/ 334092 w 762684"/>
              <a:gd name="connsiteY10" fmla="*/ 27655 h 1361668"/>
              <a:gd name="connsiteX11" fmla="*/ 381342 w 762684"/>
              <a:gd name="connsiteY11" fmla="*/ 414 h 1361668"/>
              <a:gd name="connsiteX0" fmla="*/ 381342 w 762684"/>
              <a:gd name="connsiteY0" fmla="*/ 414 h 1361668"/>
              <a:gd name="connsiteX1" fmla="*/ 425041 w 762684"/>
              <a:gd name="connsiteY1" fmla="*/ 27654 h 1361668"/>
              <a:gd name="connsiteX2" fmla="*/ 762684 w 762684"/>
              <a:gd name="connsiteY2" fmla="*/ 824198 h 1361668"/>
              <a:gd name="connsiteX3" fmla="*/ 459602 w 762684"/>
              <a:gd name="connsiteY3" fmla="*/ 824198 h 1361668"/>
              <a:gd name="connsiteX4" fmla="*/ 459601 w 762684"/>
              <a:gd name="connsiteY4" fmla="*/ 1283408 h 1361668"/>
              <a:gd name="connsiteX5" fmla="*/ 381341 w 762684"/>
              <a:gd name="connsiteY5" fmla="*/ 1361668 h 1361668"/>
              <a:gd name="connsiteX6" fmla="*/ 381342 w 762684"/>
              <a:gd name="connsiteY6" fmla="*/ 1361667 h 1361668"/>
              <a:gd name="connsiteX7" fmla="*/ 303082 w 762684"/>
              <a:gd name="connsiteY7" fmla="*/ 1283407 h 1361668"/>
              <a:gd name="connsiteX8" fmla="*/ 303082 w 762684"/>
              <a:gd name="connsiteY8" fmla="*/ 824198 h 1361668"/>
              <a:gd name="connsiteX9" fmla="*/ 0 w 762684"/>
              <a:gd name="connsiteY9" fmla="*/ 824198 h 1361668"/>
              <a:gd name="connsiteX10" fmla="*/ 334092 w 762684"/>
              <a:gd name="connsiteY10" fmla="*/ 27655 h 1361668"/>
              <a:gd name="connsiteX11" fmla="*/ 381342 w 762684"/>
              <a:gd name="connsiteY11" fmla="*/ 414 h 1361668"/>
              <a:gd name="connsiteX0" fmla="*/ 381342 w 762684"/>
              <a:gd name="connsiteY0" fmla="*/ 18 h 1361272"/>
              <a:gd name="connsiteX1" fmla="*/ 425041 w 762684"/>
              <a:gd name="connsiteY1" fmla="*/ 27258 h 1361272"/>
              <a:gd name="connsiteX2" fmla="*/ 762684 w 762684"/>
              <a:gd name="connsiteY2" fmla="*/ 823802 h 1361272"/>
              <a:gd name="connsiteX3" fmla="*/ 459602 w 762684"/>
              <a:gd name="connsiteY3" fmla="*/ 823802 h 1361272"/>
              <a:gd name="connsiteX4" fmla="*/ 459601 w 762684"/>
              <a:gd name="connsiteY4" fmla="*/ 1283012 h 1361272"/>
              <a:gd name="connsiteX5" fmla="*/ 381341 w 762684"/>
              <a:gd name="connsiteY5" fmla="*/ 1361272 h 1361272"/>
              <a:gd name="connsiteX6" fmla="*/ 381342 w 762684"/>
              <a:gd name="connsiteY6" fmla="*/ 1361271 h 1361272"/>
              <a:gd name="connsiteX7" fmla="*/ 303082 w 762684"/>
              <a:gd name="connsiteY7" fmla="*/ 1283011 h 1361272"/>
              <a:gd name="connsiteX8" fmla="*/ 303082 w 762684"/>
              <a:gd name="connsiteY8" fmla="*/ 823802 h 1361272"/>
              <a:gd name="connsiteX9" fmla="*/ 0 w 762684"/>
              <a:gd name="connsiteY9" fmla="*/ 823802 h 1361272"/>
              <a:gd name="connsiteX10" fmla="*/ 334092 w 762684"/>
              <a:gd name="connsiteY10" fmla="*/ 27259 h 1361272"/>
              <a:gd name="connsiteX11" fmla="*/ 381342 w 762684"/>
              <a:gd name="connsiteY11" fmla="*/ 18 h 1361272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6750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62684" h="1361254">
                <a:moveTo>
                  <a:pt x="381342" y="0"/>
                </a:moveTo>
                <a:cubicBezTo>
                  <a:pt x="395908" y="1387"/>
                  <a:pt x="412184" y="3630"/>
                  <a:pt x="426750" y="27240"/>
                </a:cubicBezTo>
                <a:lnTo>
                  <a:pt x="762684" y="823784"/>
                </a:lnTo>
                <a:lnTo>
                  <a:pt x="459602" y="823784"/>
                </a:lnTo>
                <a:cubicBezTo>
                  <a:pt x="459602" y="976854"/>
                  <a:pt x="459601" y="1129924"/>
                  <a:pt x="459601" y="1282994"/>
                </a:cubicBezTo>
                <a:cubicBezTo>
                  <a:pt x="459601" y="1326216"/>
                  <a:pt x="424563" y="1361254"/>
                  <a:pt x="381341" y="1361254"/>
                </a:cubicBezTo>
                <a:lnTo>
                  <a:pt x="381342" y="1361253"/>
                </a:lnTo>
                <a:cubicBezTo>
                  <a:pt x="338120" y="1361253"/>
                  <a:pt x="303082" y="1326215"/>
                  <a:pt x="303082" y="1282993"/>
                </a:cubicBezTo>
                <a:lnTo>
                  <a:pt x="303082" y="823784"/>
                </a:lnTo>
                <a:lnTo>
                  <a:pt x="0" y="823784"/>
                </a:lnTo>
                <a:lnTo>
                  <a:pt x="334092" y="27241"/>
                </a:lnTo>
                <a:cubicBezTo>
                  <a:pt x="343005" y="9615"/>
                  <a:pt x="366447" y="533"/>
                  <a:pt x="381342" y="0"/>
                </a:cubicBezTo>
                <a:close/>
              </a:path>
            </a:pathLst>
          </a:custGeom>
          <a:solidFill>
            <a:schemeClr val="bg1"/>
          </a:solidFill>
          <a:ln w="9525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solidFill>
                <a:schemeClr val="tx1"/>
              </a:solidFill>
            </a:endParaRPr>
          </a:p>
        </p:txBody>
      </p:sp>
      <p:sp>
        <p:nvSpPr>
          <p:cNvPr id="66" name="Freeform 10"/>
          <p:cNvSpPr>
            <a:spLocks noChangeAspect="1"/>
          </p:cNvSpPr>
          <p:nvPr userDrawn="1"/>
        </p:nvSpPr>
        <p:spPr>
          <a:xfrm rot="19800000">
            <a:off x="4416414" y="2138150"/>
            <a:ext cx="69672" cy="124351"/>
          </a:xfrm>
          <a:custGeom>
            <a:avLst/>
            <a:gdLst>
              <a:gd name="connsiteX0" fmla="*/ 381342 w 762684"/>
              <a:gd name="connsiteY0" fmla="*/ 0 h 1361254"/>
              <a:gd name="connsiteX1" fmla="*/ 762684 w 762684"/>
              <a:gd name="connsiteY1" fmla="*/ 823784 h 1361254"/>
              <a:gd name="connsiteX2" fmla="*/ 459602 w 762684"/>
              <a:gd name="connsiteY2" fmla="*/ 823784 h 1361254"/>
              <a:gd name="connsiteX3" fmla="*/ 459601 w 762684"/>
              <a:gd name="connsiteY3" fmla="*/ 1282994 h 1361254"/>
              <a:gd name="connsiteX4" fmla="*/ 381341 w 762684"/>
              <a:gd name="connsiteY4" fmla="*/ 1361254 h 1361254"/>
              <a:gd name="connsiteX5" fmla="*/ 381342 w 762684"/>
              <a:gd name="connsiteY5" fmla="*/ 1361253 h 1361254"/>
              <a:gd name="connsiteX6" fmla="*/ 303082 w 762684"/>
              <a:gd name="connsiteY6" fmla="*/ 1282993 h 1361254"/>
              <a:gd name="connsiteX7" fmla="*/ 303082 w 762684"/>
              <a:gd name="connsiteY7" fmla="*/ 823784 h 1361254"/>
              <a:gd name="connsiteX8" fmla="*/ 0 w 762684"/>
              <a:gd name="connsiteY8" fmla="*/ 823784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81342 w 762684"/>
              <a:gd name="connsiteY10" fmla="*/ 0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16886 w 762684"/>
              <a:gd name="connsiteY10" fmla="*/ 123104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6550 w 762684"/>
              <a:gd name="connsiteY10" fmla="*/ 91149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6550 w 762684"/>
              <a:gd name="connsiteY10" fmla="*/ 91149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19866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48840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34 h 1361288"/>
              <a:gd name="connsiteX1" fmla="*/ 425041 w 762684"/>
              <a:gd name="connsiteY1" fmla="*/ 27274 h 1361288"/>
              <a:gd name="connsiteX2" fmla="*/ 762684 w 762684"/>
              <a:gd name="connsiteY2" fmla="*/ 823818 h 1361288"/>
              <a:gd name="connsiteX3" fmla="*/ 459602 w 762684"/>
              <a:gd name="connsiteY3" fmla="*/ 823818 h 1361288"/>
              <a:gd name="connsiteX4" fmla="*/ 459601 w 762684"/>
              <a:gd name="connsiteY4" fmla="*/ 1283028 h 1361288"/>
              <a:gd name="connsiteX5" fmla="*/ 381341 w 762684"/>
              <a:gd name="connsiteY5" fmla="*/ 1361288 h 1361288"/>
              <a:gd name="connsiteX6" fmla="*/ 381342 w 762684"/>
              <a:gd name="connsiteY6" fmla="*/ 1361287 h 1361288"/>
              <a:gd name="connsiteX7" fmla="*/ 303082 w 762684"/>
              <a:gd name="connsiteY7" fmla="*/ 1283027 h 1361288"/>
              <a:gd name="connsiteX8" fmla="*/ 303082 w 762684"/>
              <a:gd name="connsiteY8" fmla="*/ 823818 h 1361288"/>
              <a:gd name="connsiteX9" fmla="*/ 0 w 762684"/>
              <a:gd name="connsiteY9" fmla="*/ 823818 h 1361288"/>
              <a:gd name="connsiteX10" fmla="*/ 334092 w 762684"/>
              <a:gd name="connsiteY10" fmla="*/ 27275 h 1361288"/>
              <a:gd name="connsiteX11" fmla="*/ 381342 w 762684"/>
              <a:gd name="connsiteY11" fmla="*/ 34 h 1361288"/>
              <a:gd name="connsiteX0" fmla="*/ 381342 w 762684"/>
              <a:gd name="connsiteY0" fmla="*/ 269 h 1361523"/>
              <a:gd name="connsiteX1" fmla="*/ 425041 w 762684"/>
              <a:gd name="connsiteY1" fmla="*/ 27509 h 1361523"/>
              <a:gd name="connsiteX2" fmla="*/ 762684 w 762684"/>
              <a:gd name="connsiteY2" fmla="*/ 824053 h 1361523"/>
              <a:gd name="connsiteX3" fmla="*/ 459602 w 762684"/>
              <a:gd name="connsiteY3" fmla="*/ 824053 h 1361523"/>
              <a:gd name="connsiteX4" fmla="*/ 459601 w 762684"/>
              <a:gd name="connsiteY4" fmla="*/ 1283263 h 1361523"/>
              <a:gd name="connsiteX5" fmla="*/ 381341 w 762684"/>
              <a:gd name="connsiteY5" fmla="*/ 1361523 h 1361523"/>
              <a:gd name="connsiteX6" fmla="*/ 381342 w 762684"/>
              <a:gd name="connsiteY6" fmla="*/ 1361522 h 1361523"/>
              <a:gd name="connsiteX7" fmla="*/ 303082 w 762684"/>
              <a:gd name="connsiteY7" fmla="*/ 1283262 h 1361523"/>
              <a:gd name="connsiteX8" fmla="*/ 303082 w 762684"/>
              <a:gd name="connsiteY8" fmla="*/ 824053 h 1361523"/>
              <a:gd name="connsiteX9" fmla="*/ 0 w 762684"/>
              <a:gd name="connsiteY9" fmla="*/ 824053 h 1361523"/>
              <a:gd name="connsiteX10" fmla="*/ 334092 w 762684"/>
              <a:gd name="connsiteY10" fmla="*/ 27510 h 1361523"/>
              <a:gd name="connsiteX11" fmla="*/ 381342 w 762684"/>
              <a:gd name="connsiteY11" fmla="*/ 269 h 1361523"/>
              <a:gd name="connsiteX0" fmla="*/ 381342 w 762684"/>
              <a:gd name="connsiteY0" fmla="*/ 414 h 1361668"/>
              <a:gd name="connsiteX1" fmla="*/ 425041 w 762684"/>
              <a:gd name="connsiteY1" fmla="*/ 27654 h 1361668"/>
              <a:gd name="connsiteX2" fmla="*/ 762684 w 762684"/>
              <a:gd name="connsiteY2" fmla="*/ 824198 h 1361668"/>
              <a:gd name="connsiteX3" fmla="*/ 459602 w 762684"/>
              <a:gd name="connsiteY3" fmla="*/ 824198 h 1361668"/>
              <a:gd name="connsiteX4" fmla="*/ 459601 w 762684"/>
              <a:gd name="connsiteY4" fmla="*/ 1283408 h 1361668"/>
              <a:gd name="connsiteX5" fmla="*/ 381341 w 762684"/>
              <a:gd name="connsiteY5" fmla="*/ 1361668 h 1361668"/>
              <a:gd name="connsiteX6" fmla="*/ 381342 w 762684"/>
              <a:gd name="connsiteY6" fmla="*/ 1361667 h 1361668"/>
              <a:gd name="connsiteX7" fmla="*/ 303082 w 762684"/>
              <a:gd name="connsiteY7" fmla="*/ 1283407 h 1361668"/>
              <a:gd name="connsiteX8" fmla="*/ 303082 w 762684"/>
              <a:gd name="connsiteY8" fmla="*/ 824198 h 1361668"/>
              <a:gd name="connsiteX9" fmla="*/ 0 w 762684"/>
              <a:gd name="connsiteY9" fmla="*/ 824198 h 1361668"/>
              <a:gd name="connsiteX10" fmla="*/ 334092 w 762684"/>
              <a:gd name="connsiteY10" fmla="*/ 27655 h 1361668"/>
              <a:gd name="connsiteX11" fmla="*/ 381342 w 762684"/>
              <a:gd name="connsiteY11" fmla="*/ 414 h 1361668"/>
              <a:gd name="connsiteX0" fmla="*/ 381342 w 762684"/>
              <a:gd name="connsiteY0" fmla="*/ 414 h 1361668"/>
              <a:gd name="connsiteX1" fmla="*/ 425041 w 762684"/>
              <a:gd name="connsiteY1" fmla="*/ 27654 h 1361668"/>
              <a:gd name="connsiteX2" fmla="*/ 762684 w 762684"/>
              <a:gd name="connsiteY2" fmla="*/ 824198 h 1361668"/>
              <a:gd name="connsiteX3" fmla="*/ 459602 w 762684"/>
              <a:gd name="connsiteY3" fmla="*/ 824198 h 1361668"/>
              <a:gd name="connsiteX4" fmla="*/ 459601 w 762684"/>
              <a:gd name="connsiteY4" fmla="*/ 1283408 h 1361668"/>
              <a:gd name="connsiteX5" fmla="*/ 381341 w 762684"/>
              <a:gd name="connsiteY5" fmla="*/ 1361668 h 1361668"/>
              <a:gd name="connsiteX6" fmla="*/ 381342 w 762684"/>
              <a:gd name="connsiteY6" fmla="*/ 1361667 h 1361668"/>
              <a:gd name="connsiteX7" fmla="*/ 303082 w 762684"/>
              <a:gd name="connsiteY7" fmla="*/ 1283407 h 1361668"/>
              <a:gd name="connsiteX8" fmla="*/ 303082 w 762684"/>
              <a:gd name="connsiteY8" fmla="*/ 824198 h 1361668"/>
              <a:gd name="connsiteX9" fmla="*/ 0 w 762684"/>
              <a:gd name="connsiteY9" fmla="*/ 824198 h 1361668"/>
              <a:gd name="connsiteX10" fmla="*/ 334092 w 762684"/>
              <a:gd name="connsiteY10" fmla="*/ 27655 h 1361668"/>
              <a:gd name="connsiteX11" fmla="*/ 381342 w 762684"/>
              <a:gd name="connsiteY11" fmla="*/ 414 h 1361668"/>
              <a:gd name="connsiteX0" fmla="*/ 381342 w 762684"/>
              <a:gd name="connsiteY0" fmla="*/ 18 h 1361272"/>
              <a:gd name="connsiteX1" fmla="*/ 425041 w 762684"/>
              <a:gd name="connsiteY1" fmla="*/ 27258 h 1361272"/>
              <a:gd name="connsiteX2" fmla="*/ 762684 w 762684"/>
              <a:gd name="connsiteY2" fmla="*/ 823802 h 1361272"/>
              <a:gd name="connsiteX3" fmla="*/ 459602 w 762684"/>
              <a:gd name="connsiteY3" fmla="*/ 823802 h 1361272"/>
              <a:gd name="connsiteX4" fmla="*/ 459601 w 762684"/>
              <a:gd name="connsiteY4" fmla="*/ 1283012 h 1361272"/>
              <a:gd name="connsiteX5" fmla="*/ 381341 w 762684"/>
              <a:gd name="connsiteY5" fmla="*/ 1361272 h 1361272"/>
              <a:gd name="connsiteX6" fmla="*/ 381342 w 762684"/>
              <a:gd name="connsiteY6" fmla="*/ 1361271 h 1361272"/>
              <a:gd name="connsiteX7" fmla="*/ 303082 w 762684"/>
              <a:gd name="connsiteY7" fmla="*/ 1283011 h 1361272"/>
              <a:gd name="connsiteX8" fmla="*/ 303082 w 762684"/>
              <a:gd name="connsiteY8" fmla="*/ 823802 h 1361272"/>
              <a:gd name="connsiteX9" fmla="*/ 0 w 762684"/>
              <a:gd name="connsiteY9" fmla="*/ 823802 h 1361272"/>
              <a:gd name="connsiteX10" fmla="*/ 334092 w 762684"/>
              <a:gd name="connsiteY10" fmla="*/ 27259 h 1361272"/>
              <a:gd name="connsiteX11" fmla="*/ 381342 w 762684"/>
              <a:gd name="connsiteY11" fmla="*/ 18 h 1361272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6750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62684" h="1361254">
                <a:moveTo>
                  <a:pt x="381342" y="0"/>
                </a:moveTo>
                <a:cubicBezTo>
                  <a:pt x="395908" y="1387"/>
                  <a:pt x="412184" y="3630"/>
                  <a:pt x="426750" y="27240"/>
                </a:cubicBezTo>
                <a:lnTo>
                  <a:pt x="762684" y="823784"/>
                </a:lnTo>
                <a:lnTo>
                  <a:pt x="459602" y="823784"/>
                </a:lnTo>
                <a:cubicBezTo>
                  <a:pt x="459602" y="976854"/>
                  <a:pt x="459601" y="1129924"/>
                  <a:pt x="459601" y="1282994"/>
                </a:cubicBezTo>
                <a:cubicBezTo>
                  <a:pt x="459601" y="1326216"/>
                  <a:pt x="424563" y="1361254"/>
                  <a:pt x="381341" y="1361254"/>
                </a:cubicBezTo>
                <a:lnTo>
                  <a:pt x="381342" y="1361253"/>
                </a:lnTo>
                <a:cubicBezTo>
                  <a:pt x="338120" y="1361253"/>
                  <a:pt x="303082" y="1326215"/>
                  <a:pt x="303082" y="1282993"/>
                </a:cubicBezTo>
                <a:lnTo>
                  <a:pt x="303082" y="823784"/>
                </a:lnTo>
                <a:lnTo>
                  <a:pt x="0" y="823784"/>
                </a:lnTo>
                <a:lnTo>
                  <a:pt x="334092" y="27241"/>
                </a:lnTo>
                <a:cubicBezTo>
                  <a:pt x="343005" y="9615"/>
                  <a:pt x="366447" y="533"/>
                  <a:pt x="381342" y="0"/>
                </a:cubicBezTo>
                <a:close/>
              </a:path>
            </a:pathLst>
          </a:custGeom>
          <a:solidFill>
            <a:schemeClr val="bg1"/>
          </a:solidFill>
          <a:ln w="9525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0279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billede stor høj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8804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 </a:t>
            </a:r>
            <a:br>
              <a:rPr lang="da-DK" dirty="0"/>
            </a:br>
            <a:r>
              <a:rPr lang="da-DK" dirty="0"/>
              <a:t> </a:t>
            </a:r>
          </a:p>
        </p:txBody>
      </p:sp>
      <p:sp>
        <p:nvSpPr>
          <p:cNvPr id="2" name="Titel 2"/>
          <p:cNvSpPr>
            <a:spLocks noGrp="1"/>
          </p:cNvSpPr>
          <p:nvPr>
            <p:ph type="ctrTitle"/>
          </p:nvPr>
        </p:nvSpPr>
        <p:spPr>
          <a:xfrm>
            <a:off x="6243638" y="691815"/>
            <a:ext cx="5948362" cy="5474035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da-DK"/>
              <a:t>Klik for at redigere titeltypografien i masteren</a:t>
            </a:r>
            <a:endParaRPr lang="da-DK" dirty="0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164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C333159E-FBB4-453B-BB73-EC3ABA0B9EC3}" type="datetime1">
              <a:rPr lang="da-DK" smtClean="0"/>
              <a:t>20-06-2022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164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164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‹nr.›</a:t>
            </a:fld>
            <a:endParaRPr lang="da-DK" dirty="0"/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6622257" y="4053600"/>
            <a:ext cx="4979193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da-DK" dirty="0"/>
              <a:t>Navn på oplægsholder, KU-enhed, sted og dato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6622257" y="3007285"/>
            <a:ext cx="4979193" cy="726435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 dirty="0"/>
              <a:t>Klik for at tilføje undertitel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6622257" y="1020200"/>
            <a:ext cx="4977606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a-DK" dirty="0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29034541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billede lille høj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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72EBC29C-0917-4C4D-9E80-3B6188930562}" type="datetime1">
              <a:rPr lang="da-DK" smtClean="0"/>
              <a:t>20-06-2022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‹nr.›</a:t>
            </a:fld>
            <a:endParaRPr lang="da-DK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6243638" y="2271092"/>
            <a:ext cx="5948362" cy="3895200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2448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da-DK"/>
              <a:t>Klik for at redigere titeltypografien i masteren</a:t>
            </a:r>
            <a:endParaRPr lang="da-DK" dirty="0"/>
          </a:p>
        </p:txBody>
      </p:sp>
      <p:sp>
        <p:nvSpPr>
          <p:cNvPr id="9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6622257" y="4053600"/>
            <a:ext cx="4979193" cy="899766"/>
          </a:xfrm>
        </p:spPr>
        <p:txBody>
          <a:bodyPr r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aseline="0"/>
            </a:lvl1pPr>
          </a:lstStyle>
          <a:p>
            <a:pPr lvl="0"/>
            <a:r>
              <a:rPr lang="da-DK" dirty="0"/>
              <a:t>Navn på oplægsholder, KU-enhed, sted og dato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6622258" y="2610941"/>
            <a:ext cx="4962920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a-DK" dirty="0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629679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egl sto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8350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pic>
        <p:nvPicPr>
          <p:cNvPr id="7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4" r="10628" b="7654"/>
          <a:stretch/>
        </p:blipFill>
        <p:spPr>
          <a:xfrm>
            <a:off x="1733575" y="-6016"/>
            <a:ext cx="10465859" cy="6858000"/>
          </a:xfrm>
          <a:prstGeom prst="rect">
            <a:avLst/>
          </a:prstGeom>
        </p:spPr>
      </p:pic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8880D59A-D7B0-4B9B-8B78-E4C3DDBABBD4}" type="datetime1">
              <a:rPr lang="da-DK" smtClean="0"/>
              <a:t>20-06-2022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‹nr.›</a:t>
            </a:fld>
            <a:endParaRPr lang="da-DK" dirty="0"/>
          </a:p>
        </p:txBody>
      </p:sp>
      <p:sp>
        <p:nvSpPr>
          <p:cNvPr id="22" name="Titel 2"/>
          <p:cNvSpPr>
            <a:spLocks noGrp="1"/>
          </p:cNvSpPr>
          <p:nvPr>
            <p:ph type="ctrTitle" hasCustomPrompt="1"/>
          </p:nvPr>
        </p:nvSpPr>
        <p:spPr>
          <a:xfrm>
            <a:off x="0" y="691815"/>
            <a:ext cx="5959476" cy="5474035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ct val="9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da-DK" dirty="0"/>
              <a:t>master</a:t>
            </a:r>
          </a:p>
        </p:txBody>
      </p:sp>
      <p:sp>
        <p:nvSpPr>
          <p:cNvPr id="37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88964" y="3007285"/>
            <a:ext cx="4946648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 dirty="0"/>
              <a:t>Klik for at tilføje undertitel</a:t>
            </a:r>
          </a:p>
        </p:txBody>
      </p:sp>
      <p:sp>
        <p:nvSpPr>
          <p:cNvPr id="3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53600"/>
            <a:ext cx="4946649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da-DK" dirty="0"/>
              <a:t>Navn på oplægsholder, KU-enhed, sted og dato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587375" y="1020200"/>
            <a:ext cx="4946649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a-DK" dirty="0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4281795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egl lill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7"/>
          <p:cNvSpPr/>
          <p:nvPr userDrawn="1"/>
        </p:nvSpPr>
        <p:spPr>
          <a:xfrm>
            <a:off x="0" y="0"/>
            <a:ext cx="12198350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4" r="10628" b="7654"/>
          <a:stretch/>
        </p:blipFill>
        <p:spPr>
          <a:xfrm>
            <a:off x="1733575" y="-6016"/>
            <a:ext cx="10465859" cy="6858000"/>
          </a:xfrm>
          <a:prstGeom prst="rect">
            <a:avLst/>
          </a:prstGeom>
        </p:spPr>
      </p:pic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DACD5312-4BB5-4AD3-ABB6-C66798F20444}" type="datetime1">
              <a:rPr lang="da-DK" smtClean="0"/>
              <a:t>20-06-2022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‹nr.›</a:t>
            </a:fld>
            <a:endParaRPr lang="da-DK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2271092"/>
            <a:ext cx="5959476" cy="3895200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da-DK"/>
              <a:t>Klik for at redigere titeltypografien i masteren</a:t>
            </a:r>
            <a:endParaRPr lang="da-DK" dirty="0"/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53600"/>
            <a:ext cx="4946649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da-DK" dirty="0"/>
              <a:t>Navn på oplægsholder, KU-enhed, sted og dato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587375" y="2610941"/>
            <a:ext cx="4946649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a-DK" dirty="0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16906823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3" y="620714"/>
            <a:ext cx="11012488" cy="865186"/>
          </a:xfrm>
        </p:spPr>
        <p:txBody>
          <a:bodyPr/>
          <a:lstStyle/>
          <a:p>
            <a:pPr lvl="0"/>
            <a:r>
              <a:rPr lang="da-DK" dirty="0"/>
              <a:t>Klik for at tilføje overskrift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idx="1" hasCustomPrompt="1"/>
          </p:nvPr>
        </p:nvSpPr>
        <p:spPr>
          <a:xfrm>
            <a:off x="588963" y="1635125"/>
            <a:ext cx="11012488" cy="4675188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 marL="719138" indent="0">
              <a:buNone/>
              <a:defRPr/>
            </a:lvl4pPr>
          </a:lstStyle>
          <a:p>
            <a:pPr lvl="0"/>
            <a:r>
              <a:rPr lang="da-DK" dirty="0"/>
              <a:t>Klik for at indsætte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20-06-2022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‹nr.›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796859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el og to indholdsobjekte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4"/>
            <a:ext cx="11012486" cy="865186"/>
          </a:xfrm>
        </p:spPr>
        <p:txBody>
          <a:bodyPr/>
          <a:lstStyle/>
          <a:p>
            <a:pPr lvl="0"/>
            <a:r>
              <a:rPr lang="da-DK" dirty="0"/>
              <a:t>Klik for at tilføje overskrift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88964" y="1635125"/>
            <a:ext cx="5358535" cy="4675187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</a:lstStyle>
          <a:p>
            <a:pPr lvl="0"/>
            <a:r>
              <a:rPr lang="da-DK" dirty="0"/>
              <a:t>Klik for at indsætte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endParaRPr lang="da-DK" dirty="0"/>
          </a:p>
        </p:txBody>
      </p:sp>
      <p:sp>
        <p:nvSpPr>
          <p:cNvPr id="4" name="Pladsholder til indhold 3"/>
          <p:cNvSpPr>
            <a:spLocks noGrp="1"/>
          </p:cNvSpPr>
          <p:nvPr>
            <p:ph sz="half" idx="2" hasCustomPrompt="1"/>
          </p:nvPr>
        </p:nvSpPr>
        <p:spPr>
          <a:xfrm>
            <a:off x="6244502" y="1635125"/>
            <a:ext cx="5356948" cy="4675187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 marL="719138" indent="0">
              <a:buNone/>
              <a:defRPr lang="da-DK" dirty="0" smtClean="0"/>
            </a:lvl4pPr>
            <a:lvl5pPr>
              <a:defRPr lang="da-DK" dirty="0"/>
            </a:lvl5pPr>
            <a:lvl8pPr marL="719138" indent="0">
              <a:buNone/>
              <a:defRPr/>
            </a:lvl8pPr>
          </a:lstStyle>
          <a:p>
            <a:pPr lvl="0"/>
            <a:r>
              <a:rPr lang="da-DK" dirty="0"/>
              <a:t>Klik for at indsætte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FFEAA-BA47-4F55-BB2A-ABDD4DBF5CDE}" type="datetime1">
              <a:rPr lang="da-DK" smtClean="0"/>
              <a:t>20-06-2022</a:t>
            </a:fld>
            <a:endParaRPr lang="da-DK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‹nr.›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7549679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indhold og bille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6243639" y="1635125"/>
            <a:ext cx="5357812" cy="4675187"/>
          </a:xfrm>
          <a:blipFill>
            <a:blip r:embed="rId2"/>
            <a:stretch>
              <a:fillRect/>
            </a:stretch>
          </a:blipFill>
        </p:spPr>
        <p:txBody>
          <a:bodyPr lIns="0" tIns="2304000" rIns="0" anchor="t" anchorCtr="0"/>
          <a:lstStyle>
            <a:lvl1pPr marL="0" indent="0" algn="ct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5" y="620712"/>
            <a:ext cx="11012486" cy="865187"/>
          </a:xfrm>
        </p:spPr>
        <p:txBody>
          <a:bodyPr/>
          <a:lstStyle/>
          <a:p>
            <a:pPr lvl="0"/>
            <a:r>
              <a:rPr lang="da-DK" dirty="0"/>
              <a:t>Klik for at tilføje overskrift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88964" y="1635125"/>
            <a:ext cx="5359398" cy="4675188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  <a:lvl5pPr>
              <a:defRPr lang="da-DK" dirty="0"/>
            </a:lvl5pPr>
          </a:lstStyle>
          <a:p>
            <a:pPr lvl="0"/>
            <a:r>
              <a:rPr lang="da-DK" dirty="0"/>
              <a:t>Klik for at indsætte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2542C-E4D2-4366-8573-42718107279F}" type="datetime1">
              <a:rPr lang="da-DK" smtClean="0"/>
              <a:t>20-06-2022</a:t>
            </a:fld>
            <a:endParaRPr lang="da-DK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‹nr.›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017783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itel 1"/>
          <p:cNvSpPr>
            <a:spLocks noGrp="1"/>
          </p:cNvSpPr>
          <p:nvPr>
            <p:ph type="title"/>
          </p:nvPr>
        </p:nvSpPr>
        <p:spPr>
          <a:xfrm>
            <a:off x="588965" y="620714"/>
            <a:ext cx="11012486" cy="8651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a-DK" dirty="0"/>
              <a:t>Klik for at redigere i master</a:t>
            </a:r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588964" y="1635125"/>
            <a:ext cx="11012487" cy="467518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a-DK" dirty="0"/>
              <a:t>Klik for at redigere i master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4</a:t>
            </a:r>
          </a:p>
          <a:p>
            <a:pPr lvl="4"/>
            <a:r>
              <a:rPr lang="da-DK" dirty="0"/>
              <a:t>5</a:t>
            </a:r>
          </a:p>
          <a:p>
            <a:pPr lvl="5"/>
            <a:r>
              <a:rPr lang="da-DK" dirty="0"/>
              <a:t>6</a:t>
            </a:r>
          </a:p>
          <a:p>
            <a:pPr lvl="6"/>
            <a:r>
              <a:rPr lang="da-DK" dirty="0"/>
              <a:t>7</a:t>
            </a:r>
          </a:p>
          <a:p>
            <a:pPr lvl="7"/>
            <a:r>
              <a:rPr lang="da-DK" dirty="0"/>
              <a:t>8</a:t>
            </a:r>
          </a:p>
          <a:p>
            <a:pPr lvl="8"/>
            <a:r>
              <a:rPr lang="da-DK" dirty="0"/>
              <a:t>9</a:t>
            </a:r>
          </a:p>
        </p:txBody>
      </p:sp>
      <p:sp>
        <p:nvSpPr>
          <p:cNvPr id="7" name="Rectangle 19"/>
          <p:cNvSpPr/>
          <p:nvPr userDrawn="1"/>
        </p:nvSpPr>
        <p:spPr>
          <a:xfrm>
            <a:off x="0" y="2"/>
            <a:ext cx="12192000" cy="332655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EEEFEE">
                  <a:alpha val="93000"/>
                </a:srgbClr>
              </a:gs>
            </a:gsLst>
            <a:lin ang="5400000" scaled="0"/>
            <a:tileRect/>
          </a:gradFill>
          <a:ln w="381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4"/>
          <a:srcRect l="12043" t="11448" r="17199" b="13844"/>
          <a:stretch/>
        </p:blipFill>
        <p:spPr>
          <a:xfrm>
            <a:off x="335534" y="63578"/>
            <a:ext cx="166516" cy="211296"/>
          </a:xfrm>
          <a:prstGeom prst="rect">
            <a:avLst/>
          </a:prstGeom>
        </p:spPr>
      </p:pic>
      <p:pic>
        <p:nvPicPr>
          <p:cNvPr id="9" name="Picture 27"/>
          <p:cNvPicPr>
            <a:picLocks noChangeAspect="1"/>
          </p:cNvPicPr>
          <p:nvPr userDrawn="1"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698" y="96467"/>
            <a:ext cx="2346641" cy="159521"/>
          </a:xfrm>
          <a:prstGeom prst="rect">
            <a:avLst/>
          </a:prstGeom>
        </p:spPr>
      </p:pic>
      <p:sp>
        <p:nvSpPr>
          <p:cNvPr id="5" name="Pladsholder til sidefod 4"/>
          <p:cNvSpPr>
            <a:spLocks noGrp="1"/>
          </p:cNvSpPr>
          <p:nvPr>
            <p:ph type="ftr" sz="quarter" idx="3"/>
          </p:nvPr>
        </p:nvSpPr>
        <p:spPr>
          <a:xfrm>
            <a:off x="3236495" y="85745"/>
            <a:ext cx="6981162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4"/>
          </p:nvPr>
        </p:nvSpPr>
        <p:spPr>
          <a:xfrm>
            <a:off x="11219691" y="85745"/>
            <a:ext cx="381759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‹nr.›</a:t>
            </a:fld>
            <a:endParaRPr lang="da-DK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2"/>
          </p:nvPr>
        </p:nvSpPr>
        <p:spPr>
          <a:xfrm>
            <a:off x="10329111" y="85745"/>
            <a:ext cx="814976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fld id="{4276E65D-4FB3-40ED-B65A-20F69F4A226A}" type="datetime1">
              <a:rPr lang="da-DK" smtClean="0"/>
              <a:t>20-06-2022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203620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4" r:id="rId2"/>
    <p:sldLayoutId id="2147483673" r:id="rId3"/>
    <p:sldLayoutId id="2147483671" r:id="rId4"/>
    <p:sldLayoutId id="2147483659" r:id="rId5"/>
    <p:sldLayoutId id="2147483672" r:id="rId6"/>
    <p:sldLayoutId id="2147483660" r:id="rId7"/>
    <p:sldLayoutId id="2147483662" r:id="rId8"/>
    <p:sldLayoutId id="2147483684" r:id="rId9"/>
    <p:sldLayoutId id="2147483685" r:id="rId10"/>
    <p:sldLayoutId id="2147483677" r:id="rId11"/>
    <p:sldLayoutId id="2147483675" r:id="rId12"/>
    <p:sldLayoutId id="2147483676" r:id="rId13"/>
    <p:sldLayoutId id="2147483678" r:id="rId14"/>
    <p:sldLayoutId id="2147483681" r:id="rId15"/>
    <p:sldLayoutId id="2147483682" r:id="rId16"/>
    <p:sldLayoutId id="2147483683" r:id="rId17"/>
    <p:sldLayoutId id="2147483687" r:id="rId18"/>
    <p:sldLayoutId id="2147483664" r:id="rId19"/>
    <p:sldLayoutId id="2147483665" r:id="rId20"/>
    <p:sldLayoutId id="2147483689" r:id="rId21"/>
    <p:sldLayoutId id="2147483688" r:id="rId22"/>
  </p:sldLayoutIdLst>
  <p:hf hdr="0" ft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000" kern="1200" spc="6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lang="da-DK" sz="24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1pPr>
      <a:lvl2pPr marL="719138" marR="0" indent="-358775" algn="l" defTabSz="914400" rtl="0" eaLnBrk="1" fontAlgn="auto" latinLnBrk="0" hangingPunct="1">
        <a:lnSpc>
          <a:spcPct val="100000"/>
        </a:lnSpc>
        <a:spcBef>
          <a:spcPts val="5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lang="da-DK" sz="20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1073150" indent="-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baseline="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719138" indent="354013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lang="da-DK" sz="18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7pPr>
      <a:lvl8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8pPr>
      <a:lvl9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70" userDrawn="1">
          <p15:clr>
            <a:srgbClr val="F26B43"/>
          </p15:clr>
        </p15:guide>
        <p15:guide id="2" pos="7307" userDrawn="1">
          <p15:clr>
            <a:srgbClr val="F26B43"/>
          </p15:clr>
        </p15:guide>
        <p15:guide id="3" orient="horz" pos="391" userDrawn="1">
          <p15:clr>
            <a:srgbClr val="F26B43"/>
          </p15:clr>
        </p15:guide>
        <p15:guide id="4" orient="horz" pos="935" userDrawn="1">
          <p15:clr>
            <a:srgbClr val="F26B43"/>
          </p15:clr>
        </p15:guide>
        <p15:guide id="5" pos="371" userDrawn="1">
          <p15:clr>
            <a:srgbClr val="F26B43"/>
          </p15:clr>
        </p15:guide>
        <p15:guide id="6" pos="7308" userDrawn="1">
          <p15:clr>
            <a:srgbClr val="F26B43"/>
          </p15:clr>
        </p15:guide>
        <p15:guide id="7" orient="horz" pos="1026" userDrawn="1">
          <p15:clr>
            <a:srgbClr val="F26B43"/>
          </p15:clr>
        </p15:guide>
        <p15:guide id="8" orient="horz" pos="397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7.png"/><Relationship Id="rId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4A5D496E-89FC-83A4-8F69-38F9ED5D9F5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E9911F4F-94D3-8CD7-9F71-780C44D760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20-06-2022</a:t>
            </a:fld>
            <a:endParaRPr lang="da-DK" dirty="0"/>
          </a:p>
        </p:txBody>
      </p:sp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8ED05C2D-9E0E-850F-B604-4937023FE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1</a:t>
            </a:fld>
            <a:endParaRPr lang="da-DK" dirty="0"/>
          </a:p>
        </p:txBody>
      </p:sp>
      <p:sp>
        <p:nvSpPr>
          <p:cNvPr id="8" name="Pladsholder til tekst 7">
            <a:extLst>
              <a:ext uri="{FF2B5EF4-FFF2-40B4-BE49-F238E27FC236}">
                <a16:creationId xmlns:a16="http://schemas.microsoft.com/office/drawing/2014/main" id="{98478F7F-8F6C-5DD8-4FB2-1E2DAEB2A6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87374" y="3158066"/>
            <a:ext cx="4946650" cy="899766"/>
          </a:xfrm>
        </p:spPr>
        <p:txBody>
          <a:bodyPr/>
          <a:lstStyle/>
          <a:p>
            <a:r>
              <a:rPr lang="en-US" dirty="0"/>
              <a:t>Aditya Fadhillah</a:t>
            </a:r>
            <a:endParaRPr lang="da-DK" dirty="0"/>
          </a:p>
        </p:txBody>
      </p:sp>
      <p:sp>
        <p:nvSpPr>
          <p:cNvPr id="10" name="Pladsholder til tekst 9">
            <a:extLst>
              <a:ext uri="{FF2B5EF4-FFF2-40B4-BE49-F238E27FC236}">
                <a16:creationId xmlns:a16="http://schemas.microsoft.com/office/drawing/2014/main" id="{58BD175A-7AAB-54AC-06D4-6B02E9BBBDB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SU 2022</a:t>
            </a:r>
          </a:p>
          <a:p>
            <a:r>
              <a:rPr lang="en-US" dirty="0"/>
              <a:t>Examination Presentation</a:t>
            </a:r>
            <a:endParaRPr lang="da-DK" dirty="0"/>
          </a:p>
        </p:txBody>
      </p:sp>
      <p:pic>
        <p:nvPicPr>
          <p:cNvPr id="6146" name="Picture 2" descr="Source image">
            <a:extLst>
              <a:ext uri="{FF2B5EF4-FFF2-40B4-BE49-F238E27FC236}">
                <a16:creationId xmlns:a16="http://schemas.microsoft.com/office/drawing/2014/main" id="{FE647416-3F30-A9B1-B24A-F87CD1669B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07" r="21025"/>
          <a:stretch/>
        </p:blipFill>
        <p:spPr bwMode="auto">
          <a:xfrm>
            <a:off x="6507786" y="691815"/>
            <a:ext cx="5684214" cy="5495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61670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A44F83B-E0A8-E57D-D5EF-E40CA6420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Refactoring</a:t>
            </a:r>
            <a:endParaRPr lang="da-DK" dirty="0"/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DC3D4AA8-C0EC-D6F3-B011-E7C0F6EF42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20-06-2022</a:t>
            </a:fld>
            <a:endParaRPr lang="da-DK" dirty="0"/>
          </a:p>
        </p:txBody>
      </p:sp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4D0D5C46-2246-7092-80C0-0A9F89718D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10</a:t>
            </a:fld>
            <a:endParaRPr lang="da-DK" dirty="0"/>
          </a:p>
        </p:txBody>
      </p:sp>
      <p:pic>
        <p:nvPicPr>
          <p:cNvPr id="7" name="Billede 6">
            <a:extLst>
              <a:ext uri="{FF2B5EF4-FFF2-40B4-BE49-F238E27FC236}">
                <a16:creationId xmlns:a16="http://schemas.microsoft.com/office/drawing/2014/main" id="{847E5FA5-8189-A71D-4240-55D6CB55B6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2641" y="391937"/>
            <a:ext cx="6329359" cy="6466063"/>
          </a:xfrm>
          <a:prstGeom prst="rect">
            <a:avLst/>
          </a:prstGeom>
        </p:spPr>
      </p:pic>
      <p:pic>
        <p:nvPicPr>
          <p:cNvPr id="1026" name="Picture 2" descr="Ingen tilgængelig beskrivelse.">
            <a:extLst>
              <a:ext uri="{FF2B5EF4-FFF2-40B4-BE49-F238E27FC236}">
                <a16:creationId xmlns:a16="http://schemas.microsoft.com/office/drawing/2014/main" id="{918E0F00-2C61-053B-05AA-2332D47730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49" t="691" b="1084"/>
          <a:stretch/>
        </p:blipFill>
        <p:spPr bwMode="auto">
          <a:xfrm>
            <a:off x="-1586" y="1059255"/>
            <a:ext cx="5807625" cy="5798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79506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A44F83B-E0A8-E57D-D5EF-E40CA6420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Refactoring</a:t>
            </a:r>
            <a:endParaRPr lang="da-DK" dirty="0"/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DC3D4AA8-C0EC-D6F3-B011-E7C0F6EF42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20-06-2022</a:t>
            </a:fld>
            <a:endParaRPr lang="da-DK" dirty="0"/>
          </a:p>
        </p:txBody>
      </p:sp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4D0D5C46-2246-7092-80C0-0A9F89718D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11</a:t>
            </a:fld>
            <a:endParaRPr lang="da-DK" dirty="0"/>
          </a:p>
        </p:txBody>
      </p:sp>
      <p:pic>
        <p:nvPicPr>
          <p:cNvPr id="7" name="Billede 6">
            <a:extLst>
              <a:ext uri="{FF2B5EF4-FFF2-40B4-BE49-F238E27FC236}">
                <a16:creationId xmlns:a16="http://schemas.microsoft.com/office/drawing/2014/main" id="{847E5FA5-8189-A71D-4240-55D6CB55B6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2641" y="391937"/>
            <a:ext cx="6329359" cy="6466063"/>
          </a:xfrm>
          <a:prstGeom prst="rect">
            <a:avLst/>
          </a:prstGeom>
        </p:spPr>
      </p:pic>
      <p:pic>
        <p:nvPicPr>
          <p:cNvPr id="1026" name="Picture 2" descr="Ingen tilgængelig beskrivelse.">
            <a:extLst>
              <a:ext uri="{FF2B5EF4-FFF2-40B4-BE49-F238E27FC236}">
                <a16:creationId xmlns:a16="http://schemas.microsoft.com/office/drawing/2014/main" id="{918E0F00-2C61-053B-05AA-2332D47730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49" t="691" b="1084"/>
          <a:stretch/>
        </p:blipFill>
        <p:spPr bwMode="auto">
          <a:xfrm>
            <a:off x="-1586" y="1059255"/>
            <a:ext cx="5807625" cy="5798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utediagram: Proces 2">
            <a:extLst>
              <a:ext uri="{FF2B5EF4-FFF2-40B4-BE49-F238E27FC236}">
                <a16:creationId xmlns:a16="http://schemas.microsoft.com/office/drawing/2014/main" id="{06EC15A3-9401-20E4-38FA-354E13FAC876}"/>
              </a:ext>
            </a:extLst>
          </p:cNvPr>
          <p:cNvSpPr/>
          <p:nvPr/>
        </p:nvSpPr>
        <p:spPr>
          <a:xfrm>
            <a:off x="5862641" y="3669475"/>
            <a:ext cx="6329359" cy="3188525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da-DK" dirty="0"/>
          </a:p>
        </p:txBody>
      </p:sp>
      <p:sp>
        <p:nvSpPr>
          <p:cNvPr id="8" name="Pladsholder til indhold 2">
            <a:extLst>
              <a:ext uri="{FF2B5EF4-FFF2-40B4-BE49-F238E27FC236}">
                <a16:creationId xmlns:a16="http://schemas.microsoft.com/office/drawing/2014/main" id="{C0E6BDC3-939A-1A4E-B698-9424FB21D0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207" y="3958627"/>
            <a:ext cx="5708866" cy="2081852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Less Hard Code (+Code Quality)</a:t>
            </a:r>
          </a:p>
          <a:p>
            <a:r>
              <a:rPr lang="en-US" dirty="0">
                <a:solidFill>
                  <a:schemeClr val="bg1"/>
                </a:solidFill>
              </a:rPr>
              <a:t>Defensive programming</a:t>
            </a:r>
          </a:p>
        </p:txBody>
      </p:sp>
    </p:spTree>
    <p:extLst>
      <p:ext uri="{BB962C8B-B14F-4D97-AF65-F5344CB8AC3E}">
        <p14:creationId xmlns:p14="http://schemas.microsoft.com/office/powerpoint/2010/main" val="7581887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A3A72EF-4D5B-B60F-5967-491152620D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of </a:t>
            </a:r>
            <a:r>
              <a:rPr lang="en-US" dirty="0" err="1"/>
              <a:t>LevelLoader</a:t>
            </a:r>
            <a:endParaRPr lang="da-DK" dirty="0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B35B6C00-9F74-891E-34FD-CA2985F7CF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8963" y="1635125"/>
            <a:ext cx="5507037" cy="4675188"/>
          </a:xfrm>
        </p:spPr>
        <p:txBody>
          <a:bodyPr/>
          <a:lstStyle/>
          <a:p>
            <a:r>
              <a:rPr lang="en-US" dirty="0"/>
              <a:t>Builder Pattern</a:t>
            </a:r>
          </a:p>
          <a:p>
            <a:endParaRPr lang="en-US" dirty="0"/>
          </a:p>
          <a:p>
            <a:r>
              <a:rPr lang="en-US" dirty="0"/>
              <a:t>Single Responsibility Principle</a:t>
            </a:r>
          </a:p>
          <a:p>
            <a:r>
              <a:rPr lang="en-US" dirty="0"/>
              <a:t>High cohesion</a:t>
            </a:r>
            <a:endParaRPr lang="da-DK" dirty="0"/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E8C9E6DE-9141-4140-0B5D-EA4B5E1B08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20-06-2022</a:t>
            </a:fld>
            <a:endParaRPr lang="da-DK" dirty="0"/>
          </a:p>
        </p:txBody>
      </p:sp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0E602A3E-C612-2A71-37FE-76F7077F7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12</a:t>
            </a:fld>
            <a:endParaRPr lang="da-DK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D97AC7B0-C9B6-5C6E-823E-292538D490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3"/>
          <a:stretch/>
        </p:blipFill>
        <p:spPr bwMode="auto">
          <a:xfrm>
            <a:off x="8134596" y="369399"/>
            <a:ext cx="4057403" cy="6526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Billede 9">
            <a:extLst>
              <a:ext uri="{FF2B5EF4-FFF2-40B4-BE49-F238E27FC236}">
                <a16:creationId xmlns:a16="http://schemas.microsoft.com/office/drawing/2014/main" id="{BDE78956-8298-F626-EC94-4E50FFB431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2481" y="3429000"/>
            <a:ext cx="4341951" cy="2656253"/>
          </a:xfrm>
          <a:prstGeom prst="rect">
            <a:avLst/>
          </a:prstGeom>
        </p:spPr>
      </p:pic>
      <p:pic>
        <p:nvPicPr>
          <p:cNvPr id="11" name="Billede 10">
            <a:extLst>
              <a:ext uri="{FF2B5EF4-FFF2-40B4-BE49-F238E27FC236}">
                <a16:creationId xmlns:a16="http://schemas.microsoft.com/office/drawing/2014/main" id="{8D85E97F-8952-458F-76E1-6C629CF75D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944" y="2623076"/>
            <a:ext cx="318038" cy="303480"/>
          </a:xfrm>
          <a:prstGeom prst="rect">
            <a:avLst/>
          </a:prstGeom>
        </p:spPr>
      </p:pic>
      <p:pic>
        <p:nvPicPr>
          <p:cNvPr id="12" name="Billede 11">
            <a:extLst>
              <a:ext uri="{FF2B5EF4-FFF2-40B4-BE49-F238E27FC236}">
                <a16:creationId xmlns:a16="http://schemas.microsoft.com/office/drawing/2014/main" id="{04E05AA2-4ACE-878E-0292-D9B44AA44B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944" y="3125520"/>
            <a:ext cx="318038" cy="30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8049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4091415-922F-73F1-1DDD-64B1BC6EA9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of </a:t>
            </a:r>
            <a:r>
              <a:rPr lang="en-US" dirty="0" err="1"/>
              <a:t>GameState</a:t>
            </a:r>
            <a:endParaRPr lang="da-DK" dirty="0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D661E4D6-CB28-B086-C7EA-53AD5EAA61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8963" y="1635125"/>
            <a:ext cx="3569072" cy="4675188"/>
          </a:xfrm>
        </p:spPr>
        <p:txBody>
          <a:bodyPr/>
          <a:lstStyle/>
          <a:p>
            <a:r>
              <a:rPr lang="en-US" dirty="0"/>
              <a:t>Singleton Pattern</a:t>
            </a:r>
          </a:p>
          <a:p>
            <a:endParaRPr lang="en-US" dirty="0"/>
          </a:p>
          <a:p>
            <a:r>
              <a:rPr lang="en-US" dirty="0"/>
              <a:t>Open/Closed Principle</a:t>
            </a:r>
          </a:p>
          <a:p>
            <a:r>
              <a:rPr lang="en-US" dirty="0"/>
              <a:t>High coupling</a:t>
            </a:r>
            <a:endParaRPr lang="da-DK" dirty="0"/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6297360D-9999-0052-6476-C66CECBDA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20-06-2022</a:t>
            </a:fld>
            <a:endParaRPr lang="da-DK" dirty="0"/>
          </a:p>
        </p:txBody>
      </p:sp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94B334B6-8547-0670-3E6D-C21674011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13</a:t>
            </a:fld>
            <a:endParaRPr lang="da-DK" dirty="0"/>
          </a:p>
        </p:txBody>
      </p:sp>
      <p:pic>
        <p:nvPicPr>
          <p:cNvPr id="9" name="Billede 8">
            <a:extLst>
              <a:ext uri="{FF2B5EF4-FFF2-40B4-BE49-F238E27FC236}">
                <a16:creationId xmlns:a16="http://schemas.microsoft.com/office/drawing/2014/main" id="{7AAA1A03-770B-618B-EA8C-057639B6D7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8035" y="1372031"/>
            <a:ext cx="7252535" cy="4675188"/>
          </a:xfrm>
          <a:prstGeom prst="rect">
            <a:avLst/>
          </a:prstGeom>
        </p:spPr>
      </p:pic>
      <p:pic>
        <p:nvPicPr>
          <p:cNvPr id="10" name="Picture 2" descr="Persian red x mark 3 icon - Free persian red x mark icons">
            <a:extLst>
              <a:ext uri="{FF2B5EF4-FFF2-40B4-BE49-F238E27FC236}">
                <a16:creationId xmlns:a16="http://schemas.microsoft.com/office/drawing/2014/main" id="{D830396A-D373-9615-C573-851353AEFE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908" y="2631893"/>
            <a:ext cx="287951" cy="287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Persian red x mark 3 icon - Free persian red x mark icons">
            <a:extLst>
              <a:ext uri="{FF2B5EF4-FFF2-40B4-BE49-F238E27FC236}">
                <a16:creationId xmlns:a16="http://schemas.microsoft.com/office/drawing/2014/main" id="{0BEA498C-7F8F-0173-AB5F-FA01C1775E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416" y="3126624"/>
            <a:ext cx="287951" cy="287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85581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6DFDF1A-2F67-0ED6-208B-076E0F6098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of Block and possible redesign of it</a:t>
            </a:r>
            <a:br>
              <a:rPr lang="en-US" dirty="0"/>
            </a:br>
            <a:endParaRPr lang="da-DK" dirty="0"/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943B94E0-A021-CE3B-7065-C2CC10D3AF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20-06-2022</a:t>
            </a:fld>
            <a:endParaRPr lang="da-DK" dirty="0"/>
          </a:p>
        </p:txBody>
      </p:sp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CDB06C1E-24E6-80C3-2344-E8315F0BCD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14</a:t>
            </a:fld>
            <a:endParaRPr lang="da-DK" dirty="0"/>
          </a:p>
        </p:txBody>
      </p:sp>
      <p:sp>
        <p:nvSpPr>
          <p:cNvPr id="8" name="Pladsholder til indhold 2">
            <a:extLst>
              <a:ext uri="{FF2B5EF4-FFF2-40B4-BE49-F238E27FC236}">
                <a16:creationId xmlns:a16="http://schemas.microsoft.com/office/drawing/2014/main" id="{919E560F-1D82-3EB4-7618-CAF08BEAEB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8963" y="1635125"/>
            <a:ext cx="6583733" cy="858693"/>
          </a:xfrm>
        </p:spPr>
        <p:txBody>
          <a:bodyPr/>
          <a:lstStyle/>
          <a:p>
            <a:r>
              <a:rPr lang="en-US" dirty="0"/>
              <a:t>Single Responsibility Principle</a:t>
            </a:r>
          </a:p>
          <a:p>
            <a:r>
              <a:rPr lang="en-US" dirty="0"/>
              <a:t>Open/Closed Principle</a:t>
            </a:r>
          </a:p>
          <a:p>
            <a:endParaRPr lang="da-DK" dirty="0"/>
          </a:p>
        </p:txBody>
      </p:sp>
      <p:pic>
        <p:nvPicPr>
          <p:cNvPr id="10" name="Billede 9">
            <a:extLst>
              <a:ext uri="{FF2B5EF4-FFF2-40B4-BE49-F238E27FC236}">
                <a16:creationId xmlns:a16="http://schemas.microsoft.com/office/drawing/2014/main" id="{519BD10B-61E3-7DF8-1954-152B14698B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6433" y="3025439"/>
            <a:ext cx="6811326" cy="3324689"/>
          </a:xfrm>
          <a:prstGeom prst="rect">
            <a:avLst/>
          </a:prstGeom>
        </p:spPr>
      </p:pic>
      <p:pic>
        <p:nvPicPr>
          <p:cNvPr id="4098" name="Picture 2" descr="Persian red x mark 3 icon - Free persian red x mark icons">
            <a:extLst>
              <a:ext uri="{FF2B5EF4-FFF2-40B4-BE49-F238E27FC236}">
                <a16:creationId xmlns:a16="http://schemas.microsoft.com/office/drawing/2014/main" id="{810C8499-DCA4-9A18-28F3-8B3263135E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39" y="1665539"/>
            <a:ext cx="287951" cy="287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Persian red x mark 3 icon - Free persian red x mark icons">
            <a:extLst>
              <a:ext uri="{FF2B5EF4-FFF2-40B4-BE49-F238E27FC236}">
                <a16:creationId xmlns:a16="http://schemas.microsoft.com/office/drawing/2014/main" id="{0F2BFFF0-AF83-9261-7E1F-403BEBEB72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39" y="2133129"/>
            <a:ext cx="287951" cy="287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Pladsholder til indhold 2">
            <a:extLst>
              <a:ext uri="{FF2B5EF4-FFF2-40B4-BE49-F238E27FC236}">
                <a16:creationId xmlns:a16="http://schemas.microsoft.com/office/drawing/2014/main" id="{F0812098-6D2F-A0DB-AC39-4283D6B8BFE6}"/>
              </a:ext>
            </a:extLst>
          </p:cNvPr>
          <p:cNvSpPr txBox="1">
            <a:spLocks/>
          </p:cNvSpPr>
          <p:nvPr/>
        </p:nvSpPr>
        <p:spPr>
          <a:xfrm>
            <a:off x="6582097" y="1635125"/>
            <a:ext cx="2941914" cy="85869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a-DK" sz="24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9138" marR="0" indent="-358775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da-DK" sz="20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3150" indent="-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1913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da-DK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9138" indent="3540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High coupling</a:t>
            </a:r>
          </a:p>
          <a:p>
            <a:endParaRPr lang="en-GB" dirty="0"/>
          </a:p>
        </p:txBody>
      </p:sp>
      <p:pic>
        <p:nvPicPr>
          <p:cNvPr id="15" name="Picture 2" descr="Persian red x mark 3 icon - Free persian red x mark icons">
            <a:extLst>
              <a:ext uri="{FF2B5EF4-FFF2-40B4-BE49-F238E27FC236}">
                <a16:creationId xmlns:a16="http://schemas.microsoft.com/office/drawing/2014/main" id="{2BB6485F-B9B5-7966-5431-CB0096BBFA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1273" y="1677414"/>
            <a:ext cx="287951" cy="287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8483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F18AA8A-8B95-5A8F-9D7B-D0FCEF817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of Block and possible redesign of it</a:t>
            </a:r>
            <a:br>
              <a:rPr lang="en-US" dirty="0"/>
            </a:br>
            <a:endParaRPr lang="da-DK" dirty="0"/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570600BC-A848-CAD2-B3C2-16FB15FD42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20-06-2022</a:t>
            </a:fld>
            <a:endParaRPr lang="da-DK" dirty="0"/>
          </a:p>
        </p:txBody>
      </p:sp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662FAB32-030C-6E21-4E3B-22691C6AD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15</a:t>
            </a:fld>
            <a:endParaRPr lang="da-DK" dirty="0"/>
          </a:p>
        </p:txBody>
      </p:sp>
      <p:sp>
        <p:nvSpPr>
          <p:cNvPr id="10" name="Pladsholder til indhold 2">
            <a:extLst>
              <a:ext uri="{FF2B5EF4-FFF2-40B4-BE49-F238E27FC236}">
                <a16:creationId xmlns:a16="http://schemas.microsoft.com/office/drawing/2014/main" id="{BF35EEBB-BCC0-77D0-CEEF-EC63C50266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8963" y="1635125"/>
            <a:ext cx="6583733" cy="1393291"/>
          </a:xfrm>
        </p:spPr>
        <p:txBody>
          <a:bodyPr/>
          <a:lstStyle/>
          <a:p>
            <a:r>
              <a:rPr lang="en-US" dirty="0"/>
              <a:t>Abstract Factory Pattern </a:t>
            </a:r>
          </a:p>
          <a:p>
            <a:r>
              <a:rPr lang="en-GB" dirty="0"/>
              <a:t>Open/Closed Principle</a:t>
            </a:r>
          </a:p>
          <a:p>
            <a:r>
              <a:rPr lang="en-US" dirty="0"/>
              <a:t>Interface Segregation Principle</a:t>
            </a:r>
            <a:endParaRPr lang="da-DK" dirty="0"/>
          </a:p>
        </p:txBody>
      </p:sp>
      <p:pic>
        <p:nvPicPr>
          <p:cNvPr id="14" name="Billede 13">
            <a:extLst>
              <a:ext uri="{FF2B5EF4-FFF2-40B4-BE49-F238E27FC236}">
                <a16:creationId xmlns:a16="http://schemas.microsoft.com/office/drawing/2014/main" id="{C101B390-6F3F-D0D7-4C9A-90F60B84F8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2254" y="3028416"/>
            <a:ext cx="7925906" cy="3829584"/>
          </a:xfrm>
          <a:prstGeom prst="rect">
            <a:avLst/>
          </a:prstGeom>
        </p:spPr>
      </p:pic>
      <p:sp>
        <p:nvSpPr>
          <p:cNvPr id="15" name="Pladsholder til indhold 2">
            <a:extLst>
              <a:ext uri="{FF2B5EF4-FFF2-40B4-BE49-F238E27FC236}">
                <a16:creationId xmlns:a16="http://schemas.microsoft.com/office/drawing/2014/main" id="{55604644-D917-BB50-24AE-0A71AD8ABB2C}"/>
              </a:ext>
            </a:extLst>
          </p:cNvPr>
          <p:cNvSpPr txBox="1">
            <a:spLocks/>
          </p:cNvSpPr>
          <p:nvPr/>
        </p:nvSpPr>
        <p:spPr>
          <a:xfrm>
            <a:off x="6560272" y="1560513"/>
            <a:ext cx="6583733" cy="139329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a-DK" sz="24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9138" marR="0" indent="-358775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da-DK" sz="20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3150" indent="-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1913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da-DK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9138" indent="3540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Class Adapter Pattern</a:t>
            </a:r>
          </a:p>
          <a:p>
            <a:r>
              <a:rPr lang="en-US" dirty="0"/>
              <a:t>Low coupling</a:t>
            </a:r>
          </a:p>
          <a:p>
            <a:endParaRPr lang="en-GB" dirty="0"/>
          </a:p>
        </p:txBody>
      </p:sp>
      <p:pic>
        <p:nvPicPr>
          <p:cNvPr id="16" name="Billede 15">
            <a:extLst>
              <a:ext uri="{FF2B5EF4-FFF2-40B4-BE49-F238E27FC236}">
                <a16:creationId xmlns:a16="http://schemas.microsoft.com/office/drawing/2014/main" id="{47B2D2EF-93FD-37EF-0230-FED3F182AF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1253" y="2105418"/>
            <a:ext cx="318038" cy="303480"/>
          </a:xfrm>
          <a:prstGeom prst="rect">
            <a:avLst/>
          </a:prstGeom>
        </p:spPr>
      </p:pic>
      <p:pic>
        <p:nvPicPr>
          <p:cNvPr id="18" name="Billede 17">
            <a:extLst>
              <a:ext uri="{FF2B5EF4-FFF2-40B4-BE49-F238E27FC236}">
                <a16:creationId xmlns:a16="http://schemas.microsoft.com/office/drawing/2014/main" id="{8DFA79E2-FB2D-4B99-EEEC-10C58B2421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766" y="2665595"/>
            <a:ext cx="318038" cy="303480"/>
          </a:xfrm>
          <a:prstGeom prst="rect">
            <a:avLst/>
          </a:prstGeom>
        </p:spPr>
      </p:pic>
      <p:pic>
        <p:nvPicPr>
          <p:cNvPr id="19" name="Billede 18">
            <a:extLst>
              <a:ext uri="{FF2B5EF4-FFF2-40B4-BE49-F238E27FC236}">
                <a16:creationId xmlns:a16="http://schemas.microsoft.com/office/drawing/2014/main" id="{A30414C5-8B9B-A86C-2437-81875DDA7C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837" y="2173069"/>
            <a:ext cx="318038" cy="30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6917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915A61C-B920-D65C-3E1C-FADE669617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  <a:endParaRPr lang="da-DK" dirty="0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174C8C58-FA14-6C4D-A7E7-117ECD61A2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game that runs as expected</a:t>
            </a:r>
          </a:p>
          <a:p>
            <a:r>
              <a:rPr lang="en-US" dirty="0"/>
              <a:t>Meet all the requirements (for the most part, speed of ball)</a:t>
            </a:r>
          </a:p>
          <a:p>
            <a:r>
              <a:rPr lang="en-US" dirty="0"/>
              <a:t>Implemented all the main implementations</a:t>
            </a:r>
          </a:p>
          <a:p>
            <a:pPr marL="0" indent="0">
              <a:buNone/>
            </a:pPr>
            <a:endParaRPr lang="da-DK" dirty="0"/>
          </a:p>
          <a:p>
            <a:r>
              <a:rPr lang="en-US" dirty="0"/>
              <a:t>Different lifecycle method (scrum method)</a:t>
            </a:r>
          </a:p>
          <a:p>
            <a:r>
              <a:rPr lang="en-US" dirty="0"/>
              <a:t>More testing</a:t>
            </a:r>
            <a:endParaRPr lang="en-GB" dirty="0"/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691DE22B-71D2-D39F-3E56-8A31A5A569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20-06-2022</a:t>
            </a:fld>
            <a:endParaRPr lang="da-DK" dirty="0"/>
          </a:p>
        </p:txBody>
      </p:sp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CF36EE7E-F583-559F-D7D1-F10FD574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16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4252883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1F4FF2-8608-A7B9-9AAB-6729ACC3BA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Gameplay</a:t>
            </a:r>
            <a:endParaRPr lang="da-DK" dirty="0"/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23CC64C9-3316-DA0A-3D9B-9BFA2F6B4B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20-06-2022</a:t>
            </a:fld>
            <a:endParaRPr lang="da-DK" dirty="0"/>
          </a:p>
        </p:txBody>
      </p:sp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70540D54-50E9-C757-CAFF-6F124BE553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17</a:t>
            </a:fld>
            <a:endParaRPr lang="da-DK" dirty="0"/>
          </a:p>
        </p:txBody>
      </p:sp>
      <p:pic>
        <p:nvPicPr>
          <p:cNvPr id="6" name="Skærmoptagelse 5">
            <a:hlinkClick r:id="" action="ppaction://media"/>
            <a:extLst>
              <a:ext uri="{FF2B5EF4-FFF2-40B4-BE49-F238E27FC236}">
                <a16:creationId xmlns:a16="http://schemas.microsoft.com/office/drawing/2014/main" id="{9FAFC24B-677F-A35C-6E29-D7C6267F021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592595" y="1135411"/>
            <a:ext cx="5692927" cy="5385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250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954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94B4698-7460-F53C-5FB7-53E8ECCDF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  <a:endParaRPr lang="da-DK" dirty="0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0467F993-C2B9-3DBB-CED3-A96B7699D6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8961" y="5206862"/>
            <a:ext cx="4410549" cy="1312692"/>
          </a:xfrm>
        </p:spPr>
        <p:txBody>
          <a:bodyPr/>
          <a:lstStyle/>
          <a:p>
            <a:r>
              <a:rPr lang="en-US" dirty="0"/>
              <a:t>10 main implementations</a:t>
            </a:r>
          </a:p>
          <a:p>
            <a:r>
              <a:rPr lang="en-US" dirty="0"/>
              <a:t>Code C# </a:t>
            </a:r>
          </a:p>
          <a:p>
            <a:r>
              <a:rPr lang="en-US" dirty="0" err="1"/>
              <a:t>VisualStudio</a:t>
            </a:r>
            <a:r>
              <a:rPr lang="en-US" dirty="0"/>
              <a:t> Code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C59C00D8-DA93-BE8D-D2B7-9655A06508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20-06-2022</a:t>
            </a:fld>
            <a:endParaRPr lang="da-DK" dirty="0"/>
          </a:p>
        </p:txBody>
      </p:sp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25378B06-1A89-45F7-3272-CC60E1446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2</a:t>
            </a:fld>
            <a:endParaRPr lang="da-DK" dirty="0"/>
          </a:p>
        </p:txBody>
      </p:sp>
      <p:sp>
        <p:nvSpPr>
          <p:cNvPr id="6" name="Parallelogram 5">
            <a:extLst>
              <a:ext uri="{FF2B5EF4-FFF2-40B4-BE49-F238E27FC236}">
                <a16:creationId xmlns:a16="http://schemas.microsoft.com/office/drawing/2014/main" id="{3C0CF657-1B6E-1B20-6E4F-FEA3EF96F105}"/>
              </a:ext>
            </a:extLst>
          </p:cNvPr>
          <p:cNvSpPr/>
          <p:nvPr/>
        </p:nvSpPr>
        <p:spPr>
          <a:xfrm>
            <a:off x="856509" y="2880313"/>
            <a:ext cx="3492994" cy="1792705"/>
          </a:xfrm>
          <a:prstGeom prst="parallelogra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F4386B31-5E8C-3452-8582-E3A607DD0F8A}"/>
              </a:ext>
            </a:extLst>
          </p:cNvPr>
          <p:cNvSpPr/>
          <p:nvPr/>
        </p:nvSpPr>
        <p:spPr>
          <a:xfrm>
            <a:off x="4349503" y="2880313"/>
            <a:ext cx="3492994" cy="1792705"/>
          </a:xfrm>
          <a:prstGeom prst="parallelogra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8" name="Parallelogram 7">
            <a:extLst>
              <a:ext uri="{FF2B5EF4-FFF2-40B4-BE49-F238E27FC236}">
                <a16:creationId xmlns:a16="http://schemas.microsoft.com/office/drawing/2014/main" id="{FB25C0BF-3D91-DE49-579D-9EE59A83999C}"/>
              </a:ext>
            </a:extLst>
          </p:cNvPr>
          <p:cNvSpPr/>
          <p:nvPr/>
        </p:nvSpPr>
        <p:spPr>
          <a:xfrm>
            <a:off x="7842497" y="2850234"/>
            <a:ext cx="3492994" cy="1792705"/>
          </a:xfrm>
          <a:prstGeom prst="parallelogra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9" name="Tekstfelt 8">
            <a:extLst>
              <a:ext uri="{FF2B5EF4-FFF2-40B4-BE49-F238E27FC236}">
                <a16:creationId xmlns:a16="http://schemas.microsoft.com/office/drawing/2014/main" id="{49E4E8E2-9F37-3204-EE7A-F33A9ED14406}"/>
              </a:ext>
            </a:extLst>
          </p:cNvPr>
          <p:cNvSpPr txBox="1"/>
          <p:nvPr/>
        </p:nvSpPr>
        <p:spPr>
          <a:xfrm>
            <a:off x="1383631" y="2890379"/>
            <a:ext cx="2634915" cy="1719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Load text file maps into game levels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Block entities	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 moveable player</a:t>
            </a:r>
            <a:endParaRPr lang="da-DK" dirty="0">
              <a:solidFill>
                <a:schemeClr val="bg1"/>
              </a:solidFill>
            </a:endParaRPr>
          </a:p>
        </p:txBody>
      </p:sp>
      <p:sp>
        <p:nvSpPr>
          <p:cNvPr id="10" name="Tekstfelt 9">
            <a:extLst>
              <a:ext uri="{FF2B5EF4-FFF2-40B4-BE49-F238E27FC236}">
                <a16:creationId xmlns:a16="http://schemas.microsoft.com/office/drawing/2014/main" id="{8BC5464C-4B30-A02A-9BC4-04FA37D4CB92}"/>
              </a:ext>
            </a:extLst>
          </p:cNvPr>
          <p:cNvSpPr txBox="1"/>
          <p:nvPr/>
        </p:nvSpPr>
        <p:spPr>
          <a:xfrm>
            <a:off x="4876625" y="2890379"/>
            <a:ext cx="2634915" cy="1719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 moveable ball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 state machine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Points	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Special block type</a:t>
            </a:r>
            <a:endParaRPr lang="da-DK" dirty="0">
              <a:solidFill>
                <a:schemeClr val="bg1"/>
              </a:solidFill>
            </a:endParaRPr>
          </a:p>
        </p:txBody>
      </p:sp>
      <p:sp>
        <p:nvSpPr>
          <p:cNvPr id="11" name="Tekstfelt 10">
            <a:extLst>
              <a:ext uri="{FF2B5EF4-FFF2-40B4-BE49-F238E27FC236}">
                <a16:creationId xmlns:a16="http://schemas.microsoft.com/office/drawing/2014/main" id="{C2EEF7E4-7022-4B4E-AB5F-C231F7D1A240}"/>
              </a:ext>
            </a:extLst>
          </p:cNvPr>
          <p:cNvSpPr txBox="1"/>
          <p:nvPr/>
        </p:nvSpPr>
        <p:spPr>
          <a:xfrm>
            <a:off x="8369619" y="2850234"/>
            <a:ext cx="2634915" cy="1719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Winning and losing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Game over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Power-up blocks and effect</a:t>
            </a:r>
            <a:endParaRPr lang="da-DK" dirty="0">
              <a:solidFill>
                <a:schemeClr val="bg1"/>
              </a:solidFill>
            </a:endParaRPr>
          </a:p>
        </p:txBody>
      </p:sp>
      <p:sp>
        <p:nvSpPr>
          <p:cNvPr id="12" name="Pladsholder til indhold 2">
            <a:extLst>
              <a:ext uri="{FF2B5EF4-FFF2-40B4-BE49-F238E27FC236}">
                <a16:creationId xmlns:a16="http://schemas.microsoft.com/office/drawing/2014/main" id="{EA11966D-B9E9-DDC4-E078-6F296C0613D0}"/>
              </a:ext>
            </a:extLst>
          </p:cNvPr>
          <p:cNvSpPr txBox="1">
            <a:spLocks/>
          </p:cNvSpPr>
          <p:nvPr/>
        </p:nvSpPr>
        <p:spPr>
          <a:xfrm>
            <a:off x="588963" y="1370142"/>
            <a:ext cx="2840038" cy="97632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a-DK" sz="24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9138" marR="0" indent="-358775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da-DK" sz="20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3150" indent="-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1913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da-DK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9138" indent="3540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Breakout game</a:t>
            </a:r>
          </a:p>
          <a:p>
            <a:r>
              <a:rPr lang="en-US" dirty="0"/>
              <a:t>3 </a:t>
            </a:r>
            <a:r>
              <a:rPr lang="en-GB" baseline="0" dirty="0"/>
              <a:t>deliverables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641143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8EC164-0E66-828E-4117-48EE2DD0A8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</a:t>
            </a:r>
            <a:br>
              <a:rPr lang="en-US" dirty="0"/>
            </a:br>
            <a:endParaRPr lang="da-DK" dirty="0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AFC0015F-B848-B2B8-259E-BB3368DC73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8963" y="1635125"/>
            <a:ext cx="5691521" cy="304605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SOLID-Principles</a:t>
            </a:r>
          </a:p>
          <a:p>
            <a:r>
              <a:rPr lang="da-DK" dirty="0"/>
              <a:t>Single </a:t>
            </a:r>
            <a:r>
              <a:rPr lang="da-DK" dirty="0" err="1"/>
              <a:t>Responsibility</a:t>
            </a:r>
            <a:r>
              <a:rPr lang="da-DK" dirty="0"/>
              <a:t> </a:t>
            </a:r>
          </a:p>
          <a:p>
            <a:r>
              <a:rPr lang="da-DK" dirty="0"/>
              <a:t>Open/</a:t>
            </a:r>
            <a:r>
              <a:rPr lang="da-DK" dirty="0" err="1"/>
              <a:t>Closed</a:t>
            </a:r>
            <a:r>
              <a:rPr lang="da-DK" dirty="0"/>
              <a:t> </a:t>
            </a:r>
          </a:p>
          <a:p>
            <a:r>
              <a:rPr lang="da-DK" dirty="0" err="1"/>
              <a:t>Liskov</a:t>
            </a:r>
            <a:r>
              <a:rPr lang="da-DK" dirty="0"/>
              <a:t> Substitution </a:t>
            </a:r>
          </a:p>
          <a:p>
            <a:r>
              <a:rPr lang="da-DK" dirty="0"/>
              <a:t>Interface Segregation (</a:t>
            </a:r>
            <a:r>
              <a:rPr lang="da-DK" dirty="0" err="1"/>
              <a:t>IGameState</a:t>
            </a:r>
            <a:r>
              <a:rPr lang="da-DK" dirty="0"/>
              <a:t>)</a:t>
            </a:r>
          </a:p>
          <a:p>
            <a:r>
              <a:rPr lang="da-DK" dirty="0" err="1"/>
              <a:t>Dependency</a:t>
            </a:r>
            <a:r>
              <a:rPr lang="da-DK" dirty="0"/>
              <a:t> Inversion (</a:t>
            </a:r>
            <a:r>
              <a:rPr lang="da-DK" dirty="0" err="1"/>
              <a:t>IGameEventProcessor</a:t>
            </a:r>
            <a:r>
              <a:rPr lang="da-DK" dirty="0"/>
              <a:t>)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3DF14513-354A-B756-CED0-2B7E890C80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20-06-2022</a:t>
            </a:fld>
            <a:endParaRPr lang="da-DK" dirty="0"/>
          </a:p>
        </p:txBody>
      </p:sp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936E7B64-5AF5-0E5C-9D65-004AF9C8B3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3</a:t>
            </a:fld>
            <a:endParaRPr lang="da-DK" dirty="0"/>
          </a:p>
        </p:txBody>
      </p:sp>
      <p:sp>
        <p:nvSpPr>
          <p:cNvPr id="6" name="Pladsholder til indhold 2">
            <a:extLst>
              <a:ext uri="{FF2B5EF4-FFF2-40B4-BE49-F238E27FC236}">
                <a16:creationId xmlns:a16="http://schemas.microsoft.com/office/drawing/2014/main" id="{090DCCDE-2113-F487-60C0-3F69F7104336}"/>
              </a:ext>
            </a:extLst>
          </p:cNvPr>
          <p:cNvSpPr txBox="1">
            <a:spLocks/>
          </p:cNvSpPr>
          <p:nvPr/>
        </p:nvSpPr>
        <p:spPr>
          <a:xfrm>
            <a:off x="7019873" y="1485900"/>
            <a:ext cx="5796767" cy="271851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a-DK" sz="24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9138" marR="0" indent="-358775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da-DK" sz="20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3150" indent="-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1913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da-DK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9138" indent="3540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Design Patterns</a:t>
            </a:r>
          </a:p>
          <a:p>
            <a:r>
              <a:rPr lang="en-GB" dirty="0"/>
              <a:t>Builder pattern (</a:t>
            </a:r>
            <a:r>
              <a:rPr lang="en-GB" dirty="0" err="1"/>
              <a:t>LevelLoader</a:t>
            </a:r>
            <a:r>
              <a:rPr lang="en-GB" dirty="0"/>
              <a:t>)</a:t>
            </a:r>
          </a:p>
          <a:p>
            <a:r>
              <a:rPr lang="en-GB" dirty="0"/>
              <a:t>Singleton pattern (</a:t>
            </a:r>
            <a:r>
              <a:rPr lang="en-GB" dirty="0" err="1"/>
              <a:t>GameState</a:t>
            </a:r>
            <a:r>
              <a:rPr lang="en-GB" dirty="0"/>
              <a:t>)</a:t>
            </a:r>
          </a:p>
          <a:p>
            <a:r>
              <a:rPr lang="en-GB" dirty="0"/>
              <a:t>Mediator pattern (</a:t>
            </a:r>
            <a:r>
              <a:rPr lang="en-GB" dirty="0" err="1"/>
              <a:t>GameBus</a:t>
            </a:r>
            <a:r>
              <a:rPr lang="en-GB" dirty="0"/>
              <a:t>)</a:t>
            </a:r>
          </a:p>
          <a:p>
            <a:r>
              <a:rPr lang="en-GB" dirty="0"/>
              <a:t>State pattern (</a:t>
            </a:r>
            <a:r>
              <a:rPr lang="en-GB" dirty="0" err="1"/>
              <a:t>StateMachine</a:t>
            </a:r>
            <a:r>
              <a:rPr lang="en-GB" dirty="0"/>
              <a:t>)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7" name="Pladsholder til indhold 2">
            <a:extLst>
              <a:ext uri="{FF2B5EF4-FFF2-40B4-BE49-F238E27FC236}">
                <a16:creationId xmlns:a16="http://schemas.microsoft.com/office/drawing/2014/main" id="{70037D49-869D-D269-F251-CA21167E45DA}"/>
              </a:ext>
            </a:extLst>
          </p:cNvPr>
          <p:cNvSpPr txBox="1">
            <a:spLocks/>
          </p:cNvSpPr>
          <p:nvPr/>
        </p:nvSpPr>
        <p:spPr>
          <a:xfrm>
            <a:off x="588963" y="5372100"/>
            <a:ext cx="8636924" cy="8651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a-DK" sz="24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9138" marR="0" indent="-358775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da-DK" sz="20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3150" indent="-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1913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da-DK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9138" indent="3540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Low coupling &amp; high cohesion</a:t>
            </a:r>
          </a:p>
          <a:p>
            <a:r>
              <a:rPr lang="en-GB" dirty="0"/>
              <a:t>Increase maintainability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365810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5076386-3EB3-F041-038C-BBA5DE779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 process </a:t>
            </a:r>
            <a:endParaRPr lang="da-DK" dirty="0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7ED8FCC4-881B-A2F0-2218-6B99C3ABBC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8964" y="1635125"/>
            <a:ext cx="3679784" cy="4675188"/>
          </a:xfrm>
        </p:spPr>
        <p:txBody>
          <a:bodyPr/>
          <a:lstStyle/>
          <a:p>
            <a:r>
              <a:rPr lang="en-US" dirty="0"/>
              <a:t>Extreme Programming (XP)</a:t>
            </a:r>
          </a:p>
          <a:p>
            <a:r>
              <a:rPr lang="en-US" dirty="0"/>
              <a:t>Documentation (</a:t>
            </a:r>
            <a:r>
              <a:rPr lang="en-US" dirty="0" err="1"/>
              <a:t>OverLeaf</a:t>
            </a:r>
            <a:r>
              <a:rPr lang="en-US" dirty="0"/>
              <a:t>)</a:t>
            </a:r>
          </a:p>
          <a:p>
            <a:r>
              <a:rPr lang="en-US" dirty="0" err="1"/>
              <a:t>LiveShare</a:t>
            </a:r>
            <a:r>
              <a:rPr lang="en-US" dirty="0"/>
              <a:t> (</a:t>
            </a:r>
            <a:r>
              <a:rPr lang="en-US" dirty="0" err="1"/>
              <a:t>VisualStudio</a:t>
            </a:r>
            <a:r>
              <a:rPr lang="en-US" dirty="0"/>
              <a:t>)</a:t>
            </a:r>
          </a:p>
          <a:p>
            <a:r>
              <a:rPr lang="da-DK" dirty="0"/>
              <a:t>GitHub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85EBDFC4-B375-B7E4-B367-1429B7EC56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20-06-2022</a:t>
            </a:fld>
            <a:endParaRPr lang="da-DK" dirty="0"/>
          </a:p>
        </p:txBody>
      </p:sp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E3232215-499A-E988-12B5-3F34BF1E2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4</a:t>
            </a:fld>
            <a:endParaRPr lang="da-DK" dirty="0"/>
          </a:p>
        </p:txBody>
      </p:sp>
      <p:grpSp>
        <p:nvGrpSpPr>
          <p:cNvPr id="6" name="Gruppe 5">
            <a:extLst>
              <a:ext uri="{FF2B5EF4-FFF2-40B4-BE49-F238E27FC236}">
                <a16:creationId xmlns:a16="http://schemas.microsoft.com/office/drawing/2014/main" id="{6B89E696-5BDB-1DE3-861E-FDF2936518A7}"/>
              </a:ext>
            </a:extLst>
          </p:cNvPr>
          <p:cNvGrpSpPr/>
          <p:nvPr/>
        </p:nvGrpSpPr>
        <p:grpSpPr>
          <a:xfrm>
            <a:off x="2675396" y="4429184"/>
            <a:ext cx="1751168" cy="1587381"/>
            <a:chOff x="2008982" y="3429000"/>
            <a:chExt cx="2923298" cy="2465594"/>
          </a:xfrm>
        </p:grpSpPr>
        <p:grpSp>
          <p:nvGrpSpPr>
            <p:cNvPr id="37" name="Gruppe 36">
              <a:extLst>
                <a:ext uri="{FF2B5EF4-FFF2-40B4-BE49-F238E27FC236}">
                  <a16:creationId xmlns:a16="http://schemas.microsoft.com/office/drawing/2014/main" id="{B69876EB-0A38-A217-4A80-40D731E1BB11}"/>
                </a:ext>
              </a:extLst>
            </p:cNvPr>
            <p:cNvGrpSpPr/>
            <p:nvPr/>
          </p:nvGrpSpPr>
          <p:grpSpPr>
            <a:xfrm>
              <a:off x="2913631" y="3429000"/>
              <a:ext cx="992220" cy="858385"/>
              <a:chOff x="1563195" y="4783679"/>
              <a:chExt cx="992220" cy="858385"/>
            </a:xfrm>
          </p:grpSpPr>
          <p:grpSp>
            <p:nvGrpSpPr>
              <p:cNvPr id="32" name="Gruppe 31">
                <a:extLst>
                  <a:ext uri="{FF2B5EF4-FFF2-40B4-BE49-F238E27FC236}">
                    <a16:creationId xmlns:a16="http://schemas.microsoft.com/office/drawing/2014/main" id="{6DB2BB08-8C57-AADA-0D83-5D1DDBF069CF}"/>
                  </a:ext>
                </a:extLst>
              </p:cNvPr>
              <p:cNvGrpSpPr/>
              <p:nvPr/>
            </p:nvGrpSpPr>
            <p:grpSpPr>
              <a:xfrm>
                <a:off x="1563195" y="4783679"/>
                <a:ext cx="406029" cy="858385"/>
                <a:chOff x="5521262" y="4364490"/>
                <a:chExt cx="406029" cy="858385"/>
              </a:xfrm>
            </p:grpSpPr>
            <p:sp>
              <p:nvSpPr>
                <p:cNvPr id="30" name="Ellipse 29">
                  <a:extLst>
                    <a:ext uri="{FF2B5EF4-FFF2-40B4-BE49-F238E27FC236}">
                      <a16:creationId xmlns:a16="http://schemas.microsoft.com/office/drawing/2014/main" id="{42BA5DB0-B511-2D52-CA13-72D8DD5D89D0}"/>
                    </a:ext>
                  </a:extLst>
                </p:cNvPr>
                <p:cNvSpPr/>
                <p:nvPr/>
              </p:nvSpPr>
              <p:spPr>
                <a:xfrm>
                  <a:off x="5581773" y="4364490"/>
                  <a:ext cx="285008" cy="285007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a-DK"/>
                </a:p>
              </p:txBody>
            </p:sp>
            <p:sp>
              <p:nvSpPr>
                <p:cNvPr id="31" name="Rutediagram: Forsinkelse 30">
                  <a:extLst>
                    <a:ext uri="{FF2B5EF4-FFF2-40B4-BE49-F238E27FC236}">
                      <a16:creationId xmlns:a16="http://schemas.microsoft.com/office/drawing/2014/main" id="{9E961401-6E05-141B-2937-A4CC0C426F2E}"/>
                    </a:ext>
                  </a:extLst>
                </p:cNvPr>
                <p:cNvSpPr/>
                <p:nvPr/>
              </p:nvSpPr>
              <p:spPr>
                <a:xfrm rot="16200000">
                  <a:off x="5474895" y="4770478"/>
                  <a:ext cx="498764" cy="406029"/>
                </a:xfrm>
                <a:prstGeom prst="flowChartDelay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a-DK"/>
                </a:p>
              </p:txBody>
            </p:sp>
          </p:grpSp>
          <p:grpSp>
            <p:nvGrpSpPr>
              <p:cNvPr id="33" name="Gruppe 32">
                <a:extLst>
                  <a:ext uri="{FF2B5EF4-FFF2-40B4-BE49-F238E27FC236}">
                    <a16:creationId xmlns:a16="http://schemas.microsoft.com/office/drawing/2014/main" id="{651DEC06-421B-345A-2DE8-3FCA387F8CD6}"/>
                  </a:ext>
                </a:extLst>
              </p:cNvPr>
              <p:cNvGrpSpPr/>
              <p:nvPr/>
            </p:nvGrpSpPr>
            <p:grpSpPr>
              <a:xfrm>
                <a:off x="2149386" y="4783679"/>
                <a:ext cx="406029" cy="858385"/>
                <a:chOff x="5521262" y="4364490"/>
                <a:chExt cx="406029" cy="858385"/>
              </a:xfrm>
            </p:grpSpPr>
            <p:sp>
              <p:nvSpPr>
                <p:cNvPr id="34" name="Ellipse 33">
                  <a:extLst>
                    <a:ext uri="{FF2B5EF4-FFF2-40B4-BE49-F238E27FC236}">
                      <a16:creationId xmlns:a16="http://schemas.microsoft.com/office/drawing/2014/main" id="{1780FF8A-87BE-A326-5B3E-25156471401F}"/>
                    </a:ext>
                  </a:extLst>
                </p:cNvPr>
                <p:cNvSpPr/>
                <p:nvPr/>
              </p:nvSpPr>
              <p:spPr>
                <a:xfrm>
                  <a:off x="5581773" y="4364490"/>
                  <a:ext cx="285008" cy="285007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a-DK"/>
                </a:p>
              </p:txBody>
            </p:sp>
            <p:sp>
              <p:nvSpPr>
                <p:cNvPr id="35" name="Rutediagram: Forsinkelse 34">
                  <a:extLst>
                    <a:ext uri="{FF2B5EF4-FFF2-40B4-BE49-F238E27FC236}">
                      <a16:creationId xmlns:a16="http://schemas.microsoft.com/office/drawing/2014/main" id="{A00B8971-69FB-A949-DCEB-C27B4D808E32}"/>
                    </a:ext>
                  </a:extLst>
                </p:cNvPr>
                <p:cNvSpPr/>
                <p:nvPr/>
              </p:nvSpPr>
              <p:spPr>
                <a:xfrm rot="16200000">
                  <a:off x="5474895" y="4770478"/>
                  <a:ext cx="498764" cy="406029"/>
                </a:xfrm>
                <a:prstGeom prst="flowChartDelay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a-DK"/>
                </a:p>
              </p:txBody>
            </p:sp>
          </p:grpSp>
        </p:grpSp>
        <p:sp>
          <p:nvSpPr>
            <p:cNvPr id="36" name="Pil: højre 35">
              <a:extLst>
                <a:ext uri="{FF2B5EF4-FFF2-40B4-BE49-F238E27FC236}">
                  <a16:creationId xmlns:a16="http://schemas.microsoft.com/office/drawing/2014/main" id="{A94D93D3-6DEC-81A0-4C63-81D6E7F0644B}"/>
                </a:ext>
              </a:extLst>
            </p:cNvPr>
            <p:cNvSpPr/>
            <p:nvPr/>
          </p:nvSpPr>
          <p:spPr>
            <a:xfrm rot="18292838">
              <a:off x="2204355" y="4391593"/>
              <a:ext cx="558140" cy="28500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E0E9F661-C07D-B797-0D61-CA3DBE3B7C4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93901" y="5033835"/>
              <a:ext cx="838379" cy="8383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 descr="Github Logo - Free social media icons">
              <a:extLst>
                <a:ext uri="{FF2B5EF4-FFF2-40B4-BE49-F238E27FC236}">
                  <a16:creationId xmlns:a16="http://schemas.microsoft.com/office/drawing/2014/main" id="{AAE5F80E-6F5C-8626-E82D-02C5FF43F4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08982" y="4929434"/>
              <a:ext cx="965160" cy="9651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Pil: højre 40">
              <a:extLst>
                <a:ext uri="{FF2B5EF4-FFF2-40B4-BE49-F238E27FC236}">
                  <a16:creationId xmlns:a16="http://schemas.microsoft.com/office/drawing/2014/main" id="{15E4392E-9871-F4BF-4CA2-65160242C169}"/>
                </a:ext>
              </a:extLst>
            </p:cNvPr>
            <p:cNvSpPr/>
            <p:nvPr/>
          </p:nvSpPr>
          <p:spPr>
            <a:xfrm rot="3548348">
              <a:off x="4122890" y="4338323"/>
              <a:ext cx="558140" cy="28500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42" name="Pil: højre 41">
              <a:extLst>
                <a:ext uri="{FF2B5EF4-FFF2-40B4-BE49-F238E27FC236}">
                  <a16:creationId xmlns:a16="http://schemas.microsoft.com/office/drawing/2014/main" id="{72FA7C38-43D6-3171-8532-993A561BFCBA}"/>
                </a:ext>
              </a:extLst>
            </p:cNvPr>
            <p:cNvSpPr/>
            <p:nvPr/>
          </p:nvSpPr>
          <p:spPr>
            <a:xfrm rot="10800000">
              <a:off x="3254951" y="5387969"/>
              <a:ext cx="558140" cy="28500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</p:grpSp>
      <p:sp>
        <p:nvSpPr>
          <p:cNvPr id="39" name="Plustegn 38">
            <a:extLst>
              <a:ext uri="{FF2B5EF4-FFF2-40B4-BE49-F238E27FC236}">
                <a16:creationId xmlns:a16="http://schemas.microsoft.com/office/drawing/2014/main" id="{7237B8C5-0A17-BD77-EF77-92EC73BA6E1E}"/>
              </a:ext>
            </a:extLst>
          </p:cNvPr>
          <p:cNvSpPr/>
          <p:nvPr/>
        </p:nvSpPr>
        <p:spPr>
          <a:xfrm>
            <a:off x="6748818" y="1485900"/>
            <a:ext cx="470848" cy="493025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45" name="Pladsholder til indhold 2">
            <a:extLst>
              <a:ext uri="{FF2B5EF4-FFF2-40B4-BE49-F238E27FC236}">
                <a16:creationId xmlns:a16="http://schemas.microsoft.com/office/drawing/2014/main" id="{D5C88F0E-EE26-1822-4258-59CE809CB942}"/>
              </a:ext>
            </a:extLst>
          </p:cNvPr>
          <p:cNvSpPr txBox="1">
            <a:spLocks/>
          </p:cNvSpPr>
          <p:nvPr/>
        </p:nvSpPr>
        <p:spPr>
          <a:xfrm>
            <a:off x="7535298" y="1612658"/>
            <a:ext cx="4027685" cy="478080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a-DK" sz="24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9138" marR="0" indent="-358775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da-DK" sz="20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3150" indent="-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1913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da-DK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9138" indent="3540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New versions often</a:t>
            </a:r>
          </a:p>
          <a:p>
            <a:r>
              <a:rPr lang="en-US" dirty="0"/>
              <a:t>Refactoring</a:t>
            </a:r>
          </a:p>
          <a:p>
            <a:r>
              <a:rPr lang="en-US" dirty="0"/>
              <a:t>Continued integration</a:t>
            </a:r>
          </a:p>
          <a:p>
            <a:r>
              <a:rPr lang="en-US" dirty="0"/>
              <a:t>Deliverables every 2 week </a:t>
            </a:r>
          </a:p>
          <a:p>
            <a:r>
              <a:rPr lang="en-US" dirty="0"/>
              <a:t>Pair Programming</a:t>
            </a:r>
          </a:p>
          <a:p>
            <a:r>
              <a:rPr lang="en-US" dirty="0"/>
              <a:t>Client interaction (feedback)</a:t>
            </a:r>
          </a:p>
          <a:p>
            <a:endParaRPr lang="en-US" dirty="0"/>
          </a:p>
          <a:p>
            <a:r>
              <a:rPr lang="en-US" dirty="0"/>
              <a:t>Tests before release</a:t>
            </a:r>
          </a:p>
        </p:txBody>
      </p:sp>
      <p:sp>
        <p:nvSpPr>
          <p:cNvPr id="48" name="Minustegn 47">
            <a:extLst>
              <a:ext uri="{FF2B5EF4-FFF2-40B4-BE49-F238E27FC236}">
                <a16:creationId xmlns:a16="http://schemas.microsoft.com/office/drawing/2014/main" id="{16E99826-E66A-5734-94A7-EA5128E7F3EC}"/>
              </a:ext>
            </a:extLst>
          </p:cNvPr>
          <p:cNvSpPr/>
          <p:nvPr/>
        </p:nvSpPr>
        <p:spPr>
          <a:xfrm>
            <a:off x="6748818" y="5336868"/>
            <a:ext cx="470848" cy="493025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8011980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2CCA8CB-D9F3-9747-29CA-9AB25E05D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</a:t>
            </a:r>
            <a:endParaRPr lang="da-DK" dirty="0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DD56422A-2B7E-7222-E5E5-901A9868FC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8963" y="1635125"/>
            <a:ext cx="4576803" cy="1790477"/>
          </a:xfrm>
        </p:spPr>
        <p:txBody>
          <a:bodyPr/>
          <a:lstStyle/>
          <a:p>
            <a:r>
              <a:rPr lang="en-US" dirty="0"/>
              <a:t>56 total test cases</a:t>
            </a:r>
          </a:p>
          <a:p>
            <a:r>
              <a:rPr lang="en-US" dirty="0"/>
              <a:t>Low statement coverage (C0)</a:t>
            </a:r>
          </a:p>
          <a:p>
            <a:r>
              <a:rPr lang="en-US" dirty="0"/>
              <a:t>Low branch coverage (C1)</a:t>
            </a:r>
          </a:p>
          <a:p>
            <a:endParaRPr lang="da-DK" dirty="0"/>
          </a:p>
          <a:p>
            <a:endParaRPr lang="da-DK" dirty="0"/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FA822C2C-9F9A-307C-10DB-F4C9A6373B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20-06-2022</a:t>
            </a:fld>
            <a:endParaRPr lang="da-DK" dirty="0"/>
          </a:p>
        </p:txBody>
      </p:sp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CB5A78E1-D975-FC57-DC65-A0646C9DDA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5</a:t>
            </a:fld>
            <a:endParaRPr lang="da-DK" dirty="0"/>
          </a:p>
        </p:txBody>
      </p:sp>
      <p:sp>
        <p:nvSpPr>
          <p:cNvPr id="14" name="Pladsholder til indhold 2">
            <a:extLst>
              <a:ext uri="{FF2B5EF4-FFF2-40B4-BE49-F238E27FC236}">
                <a16:creationId xmlns:a16="http://schemas.microsoft.com/office/drawing/2014/main" id="{481BF1F6-7643-85B1-A3D6-42FFCBA6F48D}"/>
              </a:ext>
            </a:extLst>
          </p:cNvPr>
          <p:cNvSpPr txBox="1">
            <a:spLocks/>
          </p:cNvSpPr>
          <p:nvPr/>
        </p:nvSpPr>
        <p:spPr>
          <a:xfrm>
            <a:off x="6738402" y="1641922"/>
            <a:ext cx="4576803" cy="179047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a-DK" sz="24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9138" marR="0" indent="-358775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da-DK" sz="20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3150" indent="-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1913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da-DK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9138" indent="3540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Unit testing</a:t>
            </a:r>
          </a:p>
          <a:p>
            <a:r>
              <a:rPr lang="en-GB" dirty="0"/>
              <a:t>White-box testing</a:t>
            </a:r>
          </a:p>
          <a:p>
            <a:r>
              <a:rPr lang="en-GB" dirty="0"/>
              <a:t>Play testing</a:t>
            </a:r>
          </a:p>
          <a:p>
            <a:endParaRPr lang="en-GB" dirty="0"/>
          </a:p>
          <a:p>
            <a:endParaRPr lang="en-GB" dirty="0"/>
          </a:p>
        </p:txBody>
      </p:sp>
      <p:grpSp>
        <p:nvGrpSpPr>
          <p:cNvPr id="6" name="Gruppe 5">
            <a:extLst>
              <a:ext uri="{FF2B5EF4-FFF2-40B4-BE49-F238E27FC236}">
                <a16:creationId xmlns:a16="http://schemas.microsoft.com/office/drawing/2014/main" id="{C9283913-B7DB-D5CA-E664-85675D1C7F64}"/>
              </a:ext>
            </a:extLst>
          </p:cNvPr>
          <p:cNvGrpSpPr/>
          <p:nvPr/>
        </p:nvGrpSpPr>
        <p:grpSpPr>
          <a:xfrm>
            <a:off x="2094707" y="3432400"/>
            <a:ext cx="8001000" cy="865185"/>
            <a:chOff x="0" y="5473401"/>
            <a:chExt cx="5683708" cy="455826"/>
          </a:xfrm>
        </p:grpSpPr>
        <p:pic>
          <p:nvPicPr>
            <p:cNvPr id="8" name="Billede 7">
              <a:extLst>
                <a:ext uri="{FF2B5EF4-FFF2-40B4-BE49-F238E27FC236}">
                  <a16:creationId xmlns:a16="http://schemas.microsoft.com/office/drawing/2014/main" id="{2E07D434-E613-0EBF-1135-DBC1D7577F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2461" t="-948"/>
            <a:stretch/>
          </p:blipFill>
          <p:spPr>
            <a:xfrm>
              <a:off x="1106905" y="5473401"/>
              <a:ext cx="4576803" cy="455826"/>
            </a:xfrm>
            <a:prstGeom prst="rect">
              <a:avLst/>
            </a:prstGeom>
          </p:spPr>
        </p:pic>
        <p:pic>
          <p:nvPicPr>
            <p:cNvPr id="12" name="Billede 11">
              <a:extLst>
                <a:ext uri="{FF2B5EF4-FFF2-40B4-BE49-F238E27FC236}">
                  <a16:creationId xmlns:a16="http://schemas.microsoft.com/office/drawing/2014/main" id="{3A1C6179-09B6-BB8A-9B79-0B513CA003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" r="90920" b="1"/>
            <a:stretch/>
          </p:blipFill>
          <p:spPr>
            <a:xfrm>
              <a:off x="0" y="5477672"/>
              <a:ext cx="1106905" cy="45155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750964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2CCA8CB-D9F3-9747-29CA-9AB25E05D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- </a:t>
            </a:r>
            <a:r>
              <a:rPr lang="en-US" dirty="0" err="1"/>
              <a:t>LevelLoader</a:t>
            </a:r>
            <a:endParaRPr lang="da-DK" dirty="0"/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FA822C2C-9F9A-307C-10DB-F4C9A6373B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20-06-2022</a:t>
            </a:fld>
            <a:endParaRPr lang="da-DK" dirty="0"/>
          </a:p>
        </p:txBody>
      </p:sp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CB5A78E1-D975-FC57-DC65-A0646C9DDA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6</a:t>
            </a:fld>
            <a:endParaRPr lang="da-DK" dirty="0"/>
          </a:p>
        </p:txBody>
      </p:sp>
      <p:pic>
        <p:nvPicPr>
          <p:cNvPr id="7" name="Billede 6">
            <a:extLst>
              <a:ext uri="{FF2B5EF4-FFF2-40B4-BE49-F238E27FC236}">
                <a16:creationId xmlns:a16="http://schemas.microsoft.com/office/drawing/2014/main" id="{8715D199-2D90-E204-400D-018AA9703D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903" y="3053281"/>
            <a:ext cx="2732497" cy="2597711"/>
          </a:xfrm>
          <a:prstGeom prst="rect">
            <a:avLst/>
          </a:prstGeom>
        </p:spPr>
      </p:pic>
      <p:sp>
        <p:nvSpPr>
          <p:cNvPr id="14" name="Pladsholder til indhold 2">
            <a:extLst>
              <a:ext uri="{FF2B5EF4-FFF2-40B4-BE49-F238E27FC236}">
                <a16:creationId xmlns:a16="http://schemas.microsoft.com/office/drawing/2014/main" id="{481BF1F6-7643-85B1-A3D6-42FFCBA6F48D}"/>
              </a:ext>
            </a:extLst>
          </p:cNvPr>
          <p:cNvSpPr txBox="1">
            <a:spLocks/>
          </p:cNvSpPr>
          <p:nvPr/>
        </p:nvSpPr>
        <p:spPr>
          <a:xfrm>
            <a:off x="588963" y="1485900"/>
            <a:ext cx="3416251" cy="179047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a-DK" sz="24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9138" marR="0" indent="-358775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da-DK" sz="20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3150" indent="-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1913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da-DK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9138" indent="3540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Unit testing</a:t>
            </a:r>
          </a:p>
          <a:p>
            <a:r>
              <a:rPr lang="en-GB" dirty="0"/>
              <a:t>White-box testing</a:t>
            </a:r>
          </a:p>
          <a:p>
            <a:endParaRPr lang="en-GB" dirty="0"/>
          </a:p>
          <a:p>
            <a:endParaRPr lang="en-GB" dirty="0"/>
          </a:p>
        </p:txBody>
      </p:sp>
      <p:pic>
        <p:nvPicPr>
          <p:cNvPr id="17" name="Billede 16">
            <a:extLst>
              <a:ext uri="{FF2B5EF4-FFF2-40B4-BE49-F238E27FC236}">
                <a16:creationId xmlns:a16="http://schemas.microsoft.com/office/drawing/2014/main" id="{9A4C87E5-FA7A-2BA5-23FF-84DF40DCD8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3284" y="400454"/>
            <a:ext cx="6367923" cy="5969929"/>
          </a:xfrm>
          <a:prstGeom prst="rect">
            <a:avLst/>
          </a:prstGeom>
        </p:spPr>
      </p:pic>
      <p:grpSp>
        <p:nvGrpSpPr>
          <p:cNvPr id="18" name="Gruppe 17">
            <a:extLst>
              <a:ext uri="{FF2B5EF4-FFF2-40B4-BE49-F238E27FC236}">
                <a16:creationId xmlns:a16="http://schemas.microsoft.com/office/drawing/2014/main" id="{F5D8F79A-E242-FA49-7C20-B4CEB41D776C}"/>
              </a:ext>
            </a:extLst>
          </p:cNvPr>
          <p:cNvGrpSpPr/>
          <p:nvPr/>
        </p:nvGrpSpPr>
        <p:grpSpPr>
          <a:xfrm>
            <a:off x="-793" y="6352674"/>
            <a:ext cx="12192000" cy="505326"/>
            <a:chOff x="-6680366" y="5398803"/>
            <a:chExt cx="10892696" cy="407651"/>
          </a:xfrm>
        </p:grpSpPr>
        <p:pic>
          <p:nvPicPr>
            <p:cNvPr id="19" name="Billede 18">
              <a:extLst>
                <a:ext uri="{FF2B5EF4-FFF2-40B4-BE49-F238E27FC236}">
                  <a16:creationId xmlns:a16="http://schemas.microsoft.com/office/drawing/2014/main" id="{D1E4B42A-C065-5599-A28C-645580AAE9A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62261" t="2424" b="1"/>
            <a:stretch/>
          </p:blipFill>
          <p:spPr>
            <a:xfrm>
              <a:off x="-3516923" y="5408686"/>
              <a:ext cx="7729253" cy="397768"/>
            </a:xfrm>
            <a:prstGeom prst="rect">
              <a:avLst/>
            </a:prstGeom>
          </p:spPr>
        </p:pic>
        <p:pic>
          <p:nvPicPr>
            <p:cNvPr id="20" name="Billede 19">
              <a:extLst>
                <a:ext uri="{FF2B5EF4-FFF2-40B4-BE49-F238E27FC236}">
                  <a16:creationId xmlns:a16="http://schemas.microsoft.com/office/drawing/2014/main" id="{73F4063E-650F-E72E-792A-B6D15900C0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84554"/>
            <a:stretch/>
          </p:blipFill>
          <p:spPr>
            <a:xfrm>
              <a:off x="-6680366" y="5398803"/>
              <a:ext cx="3163443" cy="4076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868114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2CCA8CB-D9F3-9747-29CA-9AB25E05D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- </a:t>
            </a:r>
            <a:r>
              <a:rPr lang="en-US" dirty="0" err="1"/>
              <a:t>LevelLoader</a:t>
            </a:r>
            <a:endParaRPr lang="da-DK" dirty="0"/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FA822C2C-9F9A-307C-10DB-F4C9A6373B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20-06-2022</a:t>
            </a:fld>
            <a:endParaRPr lang="da-DK" dirty="0"/>
          </a:p>
        </p:txBody>
      </p:sp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CB5A78E1-D975-FC57-DC65-A0646C9DDA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7</a:t>
            </a:fld>
            <a:endParaRPr lang="da-DK" dirty="0"/>
          </a:p>
        </p:txBody>
      </p:sp>
      <p:pic>
        <p:nvPicPr>
          <p:cNvPr id="7" name="Billede 6">
            <a:extLst>
              <a:ext uri="{FF2B5EF4-FFF2-40B4-BE49-F238E27FC236}">
                <a16:creationId xmlns:a16="http://schemas.microsoft.com/office/drawing/2014/main" id="{8715D199-2D90-E204-400D-018AA9703D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903" y="3053281"/>
            <a:ext cx="2732497" cy="2597711"/>
          </a:xfrm>
          <a:prstGeom prst="rect">
            <a:avLst/>
          </a:prstGeom>
        </p:spPr>
      </p:pic>
      <p:sp>
        <p:nvSpPr>
          <p:cNvPr id="14" name="Pladsholder til indhold 2">
            <a:extLst>
              <a:ext uri="{FF2B5EF4-FFF2-40B4-BE49-F238E27FC236}">
                <a16:creationId xmlns:a16="http://schemas.microsoft.com/office/drawing/2014/main" id="{481BF1F6-7643-85B1-A3D6-42FFCBA6F48D}"/>
              </a:ext>
            </a:extLst>
          </p:cNvPr>
          <p:cNvSpPr txBox="1">
            <a:spLocks/>
          </p:cNvSpPr>
          <p:nvPr/>
        </p:nvSpPr>
        <p:spPr>
          <a:xfrm>
            <a:off x="588963" y="1485900"/>
            <a:ext cx="3416251" cy="179047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a-DK" sz="24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9138" marR="0" indent="-358775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da-DK" sz="20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3150" indent="-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1913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da-DK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9138" indent="3540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Unit testing</a:t>
            </a:r>
          </a:p>
          <a:p>
            <a:r>
              <a:rPr lang="en-GB" dirty="0"/>
              <a:t>White-box testing</a:t>
            </a:r>
          </a:p>
          <a:p>
            <a:r>
              <a:rPr lang="en-GB" dirty="0"/>
              <a:t>Play testing</a:t>
            </a:r>
          </a:p>
          <a:p>
            <a:endParaRPr lang="en-GB" dirty="0"/>
          </a:p>
          <a:p>
            <a:endParaRPr lang="en-GB" dirty="0"/>
          </a:p>
        </p:txBody>
      </p:sp>
      <p:pic>
        <p:nvPicPr>
          <p:cNvPr id="9" name="Billede 8">
            <a:extLst>
              <a:ext uri="{FF2B5EF4-FFF2-40B4-BE49-F238E27FC236}">
                <a16:creationId xmlns:a16="http://schemas.microsoft.com/office/drawing/2014/main" id="{FBA82DBD-4513-8D1B-CED8-B66272BCBE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8788" y="1028365"/>
            <a:ext cx="4820323" cy="4801270"/>
          </a:xfrm>
          <a:prstGeom prst="rect">
            <a:avLst/>
          </a:prstGeom>
        </p:spPr>
      </p:pic>
      <p:grpSp>
        <p:nvGrpSpPr>
          <p:cNvPr id="3" name="Gruppe 2">
            <a:extLst>
              <a:ext uri="{FF2B5EF4-FFF2-40B4-BE49-F238E27FC236}">
                <a16:creationId xmlns:a16="http://schemas.microsoft.com/office/drawing/2014/main" id="{A8482906-F804-3846-9172-3E4127DB25FE}"/>
              </a:ext>
            </a:extLst>
          </p:cNvPr>
          <p:cNvGrpSpPr/>
          <p:nvPr/>
        </p:nvGrpSpPr>
        <p:grpSpPr>
          <a:xfrm>
            <a:off x="-793" y="6352674"/>
            <a:ext cx="12192000" cy="505326"/>
            <a:chOff x="-6680366" y="5398803"/>
            <a:chExt cx="10892696" cy="407651"/>
          </a:xfrm>
        </p:grpSpPr>
        <p:pic>
          <p:nvPicPr>
            <p:cNvPr id="13" name="Billede 12">
              <a:extLst>
                <a:ext uri="{FF2B5EF4-FFF2-40B4-BE49-F238E27FC236}">
                  <a16:creationId xmlns:a16="http://schemas.microsoft.com/office/drawing/2014/main" id="{1954E52D-58BC-6A02-1E9A-BC796D98CB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62261" t="2424" b="1"/>
            <a:stretch/>
          </p:blipFill>
          <p:spPr>
            <a:xfrm>
              <a:off x="-3516923" y="5408686"/>
              <a:ext cx="7729253" cy="397768"/>
            </a:xfrm>
            <a:prstGeom prst="rect">
              <a:avLst/>
            </a:prstGeom>
          </p:spPr>
        </p:pic>
        <p:pic>
          <p:nvPicPr>
            <p:cNvPr id="12" name="Billede 11">
              <a:extLst>
                <a:ext uri="{FF2B5EF4-FFF2-40B4-BE49-F238E27FC236}">
                  <a16:creationId xmlns:a16="http://schemas.microsoft.com/office/drawing/2014/main" id="{73B12675-25BD-9B74-33E5-41F4A0D976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84554"/>
            <a:stretch/>
          </p:blipFill>
          <p:spPr>
            <a:xfrm>
              <a:off x="-6680366" y="5398803"/>
              <a:ext cx="3163443" cy="407651"/>
            </a:xfrm>
            <a:prstGeom prst="rect">
              <a:avLst/>
            </a:prstGeom>
          </p:spPr>
        </p:pic>
      </p:grpSp>
      <p:pic>
        <p:nvPicPr>
          <p:cNvPr id="10" name="Billede 9">
            <a:extLst>
              <a:ext uri="{FF2B5EF4-FFF2-40B4-BE49-F238E27FC236}">
                <a16:creationId xmlns:a16="http://schemas.microsoft.com/office/drawing/2014/main" id="{31CCB824-394E-C8C0-B993-EC8B5C8A10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91800" y="359073"/>
            <a:ext cx="1600200" cy="6498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5214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1DB63A-D1CD-405D-7E67-71F69DF79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Play testing</a:t>
            </a:r>
            <a:br>
              <a:rPr lang="en-US" dirty="0"/>
            </a:br>
            <a:endParaRPr lang="da-DK" dirty="0"/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79B42685-5059-6A5F-67D1-DA15AB175C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20-06-2022</a:t>
            </a:fld>
            <a:endParaRPr lang="da-DK" dirty="0"/>
          </a:p>
        </p:txBody>
      </p:sp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53AF10BE-F8EA-1EC0-FBAD-C486C37F2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8</a:t>
            </a:fld>
            <a:endParaRPr lang="da-DK" dirty="0"/>
          </a:p>
        </p:txBody>
      </p:sp>
      <p:pic>
        <p:nvPicPr>
          <p:cNvPr id="9" name="Billede 8">
            <a:extLst>
              <a:ext uri="{FF2B5EF4-FFF2-40B4-BE49-F238E27FC236}">
                <a16:creationId xmlns:a16="http://schemas.microsoft.com/office/drawing/2014/main" id="{6FD05DBB-14DB-3F19-BB0D-293F3E5826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8152" y="1485899"/>
            <a:ext cx="2934109" cy="2105319"/>
          </a:xfrm>
          <a:prstGeom prst="rect">
            <a:avLst/>
          </a:prstGeom>
        </p:spPr>
      </p:pic>
      <p:pic>
        <p:nvPicPr>
          <p:cNvPr id="7" name="Billede 6">
            <a:extLst>
              <a:ext uri="{FF2B5EF4-FFF2-40B4-BE49-F238E27FC236}">
                <a16:creationId xmlns:a16="http://schemas.microsoft.com/office/drawing/2014/main" id="{5E179F2F-947B-65B4-166D-31E2729436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217" y="1485899"/>
            <a:ext cx="2436739" cy="2207326"/>
          </a:xfrm>
          <a:prstGeom prst="rect">
            <a:avLst/>
          </a:prstGeom>
        </p:spPr>
      </p:pic>
      <p:pic>
        <p:nvPicPr>
          <p:cNvPr id="11" name="Billede 10">
            <a:extLst>
              <a:ext uri="{FF2B5EF4-FFF2-40B4-BE49-F238E27FC236}">
                <a16:creationId xmlns:a16="http://schemas.microsoft.com/office/drawing/2014/main" id="{90E4ACBB-3D19-0736-A8FC-C431159C81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61483" y="1518763"/>
            <a:ext cx="2358208" cy="2207327"/>
          </a:xfrm>
          <a:prstGeom prst="rect">
            <a:avLst/>
          </a:prstGeom>
        </p:spPr>
      </p:pic>
      <p:sp>
        <p:nvSpPr>
          <p:cNvPr id="12" name="Pil: højre 11">
            <a:extLst>
              <a:ext uri="{FF2B5EF4-FFF2-40B4-BE49-F238E27FC236}">
                <a16:creationId xmlns:a16="http://schemas.microsoft.com/office/drawing/2014/main" id="{D4B88A2C-B286-3F72-AF96-9959C76F0111}"/>
              </a:ext>
            </a:extLst>
          </p:cNvPr>
          <p:cNvSpPr/>
          <p:nvPr/>
        </p:nvSpPr>
        <p:spPr>
          <a:xfrm>
            <a:off x="3630984" y="2303812"/>
            <a:ext cx="558140" cy="5714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3" name="Pil: højre 12">
            <a:extLst>
              <a:ext uri="{FF2B5EF4-FFF2-40B4-BE49-F238E27FC236}">
                <a16:creationId xmlns:a16="http://schemas.microsoft.com/office/drawing/2014/main" id="{D260C5CF-FF71-7862-AE39-13C30D769D52}"/>
              </a:ext>
            </a:extLst>
          </p:cNvPr>
          <p:cNvSpPr/>
          <p:nvPr/>
        </p:nvSpPr>
        <p:spPr>
          <a:xfrm>
            <a:off x="7829097" y="2303811"/>
            <a:ext cx="558140" cy="5714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4" name="Pladsholder til indhold 2">
            <a:extLst>
              <a:ext uri="{FF2B5EF4-FFF2-40B4-BE49-F238E27FC236}">
                <a16:creationId xmlns:a16="http://schemas.microsoft.com/office/drawing/2014/main" id="{AAB13275-7CF8-6BC9-F451-756C4A1279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8963" y="4322618"/>
            <a:ext cx="5507037" cy="2004027"/>
          </a:xfrm>
        </p:spPr>
        <p:txBody>
          <a:bodyPr/>
          <a:lstStyle/>
          <a:p>
            <a:r>
              <a:rPr lang="en-US" dirty="0"/>
              <a:t>Visual bugs</a:t>
            </a:r>
          </a:p>
          <a:p>
            <a:r>
              <a:rPr lang="en-US" dirty="0"/>
              <a:t>Corrects position of object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1777624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A44F83B-E0A8-E57D-D5EF-E40CA6420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Refactoring</a:t>
            </a:r>
            <a:endParaRPr lang="da-DK" dirty="0"/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DC3D4AA8-C0EC-D6F3-B011-E7C0F6EF42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20-06-2022</a:t>
            </a:fld>
            <a:endParaRPr lang="da-DK" dirty="0"/>
          </a:p>
        </p:txBody>
      </p:sp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4D0D5C46-2246-7092-80C0-0A9F89718D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9</a:t>
            </a:fld>
            <a:endParaRPr lang="da-DK" dirty="0"/>
          </a:p>
        </p:txBody>
      </p:sp>
      <p:sp>
        <p:nvSpPr>
          <p:cNvPr id="9" name="Pladsholder til indhold 2">
            <a:extLst>
              <a:ext uri="{FF2B5EF4-FFF2-40B4-BE49-F238E27FC236}">
                <a16:creationId xmlns:a16="http://schemas.microsoft.com/office/drawing/2014/main" id="{0B7D1EBD-02EA-3F34-8F6F-2AA163F9A1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8963" y="1635125"/>
            <a:ext cx="5402763" cy="2081852"/>
          </a:xfrm>
        </p:spPr>
        <p:txBody>
          <a:bodyPr/>
          <a:lstStyle/>
          <a:p>
            <a:r>
              <a:rPr lang="en-US" dirty="0"/>
              <a:t>Essential in Extreme Programming</a:t>
            </a:r>
          </a:p>
          <a:p>
            <a:r>
              <a:rPr lang="en-US" dirty="0"/>
              <a:t>Improve design</a:t>
            </a:r>
          </a:p>
          <a:p>
            <a:r>
              <a:rPr lang="en-US" dirty="0"/>
              <a:t>Easier to understand</a:t>
            </a:r>
          </a:p>
          <a:p>
            <a:r>
              <a:rPr lang="en-US" dirty="0" err="1"/>
              <a:t>ReadMap</a:t>
            </a:r>
            <a:r>
              <a:rPr lang="en-US" dirty="0"/>
              <a:t>() in </a:t>
            </a:r>
            <a:r>
              <a:rPr lang="en-US" dirty="0" err="1"/>
              <a:t>LevelLoader</a:t>
            </a:r>
            <a:endParaRPr lang="en-US" dirty="0"/>
          </a:p>
          <a:p>
            <a:pPr marL="0" indent="0">
              <a:buNone/>
            </a:pP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496732307"/>
      </p:ext>
    </p:extLst>
  </p:cSld>
  <p:clrMapOvr>
    <a:masterClrMapping/>
  </p:clrMapOvr>
</p:sld>
</file>

<file path=ppt/theme/theme1.xml><?xml version="1.0" encoding="utf-8"?>
<a:theme xmlns:a="http://schemas.openxmlformats.org/drawingml/2006/main" name="Brugerdefineret design">
  <a:themeElements>
    <a:clrScheme name="KU 2016">
      <a:dk1>
        <a:sysClr val="windowText" lastClr="000000"/>
      </a:dk1>
      <a:lt1>
        <a:sysClr val="window" lastClr="FFFFFF"/>
      </a:lt1>
      <a:dk2>
        <a:srgbClr val="6E6E6E"/>
      </a:dk2>
      <a:lt2>
        <a:srgbClr val="E7E6E6"/>
      </a:lt2>
      <a:accent1>
        <a:srgbClr val="A31D20"/>
      </a:accent1>
      <a:accent2>
        <a:srgbClr val="7B7B7B"/>
      </a:accent2>
      <a:accent3>
        <a:srgbClr val="D49F3A"/>
      </a:accent3>
      <a:accent4>
        <a:srgbClr val="42759B"/>
      </a:accent4>
      <a:accent5>
        <a:srgbClr val="79ADB1"/>
      </a:accent5>
      <a:accent6>
        <a:srgbClr val="779921"/>
      </a:accent6>
      <a:hlink>
        <a:srgbClr val="A31D20"/>
      </a:hlink>
      <a:folHlink>
        <a:srgbClr val="000000"/>
      </a:folHlink>
    </a:clrScheme>
    <a:fontScheme name="KU2016">
      <a:majorFont>
        <a:latin typeface="Microsoft New Tai Lue"/>
        <a:ea typeface=""/>
        <a:cs typeface=""/>
      </a:majorFont>
      <a:minorFont>
        <a:latin typeface="Microsoft New Tai Lue"/>
        <a:ea typeface=""/>
        <a:cs typeface="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16_9_DK_fuld.potx" id="{60E0EC36-883E-44E8-9950-4576E5703A74}" vid="{4677909B-C992-40AE-90DB-042763996D0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-tema">
  <a:themeElements>
    <a:clrScheme name="Kont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ont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16_9_DK_fuld</Template>
  <TotalTime>25960</TotalTime>
  <Words>602</Words>
  <Application>Microsoft Office PowerPoint</Application>
  <PresentationFormat>Widescreen</PresentationFormat>
  <Paragraphs>164</Paragraphs>
  <Slides>17</Slides>
  <Notes>12</Notes>
  <HiddenSlides>0</HiddenSlides>
  <MMClips>1</MMClips>
  <ScaleCrop>false</ScaleCrop>
  <HeadingPairs>
    <vt:vector size="6" baseType="variant">
      <vt:variant>
        <vt:lpstr>Benyttede skrifttyper</vt:lpstr>
      </vt:variant>
      <vt:variant>
        <vt:i4>3</vt:i4>
      </vt:variant>
      <vt:variant>
        <vt:lpstr>Tema</vt:lpstr>
      </vt:variant>
      <vt:variant>
        <vt:i4>1</vt:i4>
      </vt:variant>
      <vt:variant>
        <vt:lpstr>Slidetitler</vt:lpstr>
      </vt:variant>
      <vt:variant>
        <vt:i4>17</vt:i4>
      </vt:variant>
    </vt:vector>
  </HeadingPairs>
  <TitlesOfParts>
    <vt:vector size="21" baseType="lpstr">
      <vt:lpstr>Arial</vt:lpstr>
      <vt:lpstr>Calibri</vt:lpstr>
      <vt:lpstr>Microsoft New Tai Lue</vt:lpstr>
      <vt:lpstr>Brugerdefineret design</vt:lpstr>
      <vt:lpstr>PowerPoint-præsentation</vt:lpstr>
      <vt:lpstr>Introduction</vt:lpstr>
      <vt:lpstr>Design </vt:lpstr>
      <vt:lpstr>Work process </vt:lpstr>
      <vt:lpstr>Test</vt:lpstr>
      <vt:lpstr>Test - LevelLoader</vt:lpstr>
      <vt:lpstr>Test - LevelLoader</vt:lpstr>
      <vt:lpstr>Play testing </vt:lpstr>
      <vt:lpstr>Refactoring</vt:lpstr>
      <vt:lpstr>Refactoring</vt:lpstr>
      <vt:lpstr>Refactoring</vt:lpstr>
      <vt:lpstr>Design of LevelLoader</vt:lpstr>
      <vt:lpstr>Design of GameState</vt:lpstr>
      <vt:lpstr>Design of Block and possible redesign of it </vt:lpstr>
      <vt:lpstr>Design of Block and possible redesign of it </vt:lpstr>
      <vt:lpstr>Conclusion</vt:lpstr>
      <vt:lpstr>Gameplay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PowerPoint-præsentation</dc:title>
  <dc:creator>Adit Fadhillah</dc:creator>
  <cp:lastModifiedBy>Adit Fadhillah</cp:lastModifiedBy>
  <cp:revision>5</cp:revision>
  <dcterms:created xsi:type="dcterms:W3CDTF">2022-06-16T14:33:58Z</dcterms:created>
  <dcterms:modified xsi:type="dcterms:W3CDTF">2022-07-06T13:13:11Z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 by:">
    <vt:lpwstr>www.skabelon.dk</vt:lpwstr>
  </property>
</Properties>
</file>